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7" r:id="rId1"/>
  </p:sldMasterIdLst>
  <p:notesMasterIdLst>
    <p:notesMasterId r:id="rId9"/>
  </p:notesMasterIdLst>
  <p:sldIdLst>
    <p:sldId id="256" r:id="rId2"/>
    <p:sldId id="259" r:id="rId3"/>
    <p:sldId id="274" r:id="rId4"/>
    <p:sldId id="270" r:id="rId5"/>
    <p:sldId id="258" r:id="rId6"/>
    <p:sldId id="306" r:id="rId7"/>
    <p:sldId id="307" r:id="rId8"/>
  </p:sldIdLst>
  <p:sldSz cx="9144000" cy="5143500" type="screen16x9"/>
  <p:notesSz cx="6858000" cy="9144000"/>
  <p:embeddedFontLst>
    <p:embeddedFont>
      <p:font typeface="Adobe Fan Heiti Std B" panose="020B0700000000000000" pitchFamily="34" charset="-128"/>
      <p:bold r:id="rId10"/>
    </p:embeddedFont>
    <p:embeddedFont>
      <p:font typeface="Assistant Medium" panose="020B0604020202020204" charset="-79"/>
      <p:regular r:id="rId11"/>
      <p:bold r:id="rId12"/>
    </p:embeddedFont>
    <p:embeddedFont>
      <p:font typeface="Bebas Neue" panose="020B0606020202050201" pitchFamily="34" charset="0"/>
      <p:regular r:id="rId13"/>
    </p:embeddedFont>
    <p:embeddedFont>
      <p:font typeface="Fjalla One" panose="02000506040000020004" pitchFamily="2" charset="0"/>
      <p:regular r:id="rId1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fif Alvan" initials="AA" lastIdx="1" clrIdx="0">
    <p:extLst>
      <p:ext uri="{19B8F6BF-5375-455C-9EA6-DF929625EA0E}">
        <p15:presenceInfo xmlns:p15="http://schemas.microsoft.com/office/powerpoint/2012/main" userId="e8e8bca0117998c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D9DFC28-6DDB-4881-993E-A469112FA69B}">
  <a:tblStyle styleId="{8D9DFC28-6DDB-4881-993E-A469112FA69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3" d="100"/>
          <a:sy n="63" d="100"/>
        </p:scale>
        <p:origin x="77" y="7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font" Target="fonts/font1.fntdata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9" name="Google Shape;87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g10f9e629ec3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2" name="Google Shape;922;g10f9e629ec3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5" name="Google Shape;1345;g148ab471019_0_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6" name="Google Shape;1346;g148ab471019_0_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g148ab471019_0_12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4" name="Google Shape;1214;g148ab471019_0_12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g1469e07740e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5" name="Google Shape;905;g1469e07740e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-810762" y="-1625775"/>
            <a:ext cx="10765527" cy="7985490"/>
          </a:xfrm>
          <a:custGeom>
            <a:avLst/>
            <a:gdLst/>
            <a:ahLst/>
            <a:cxnLst/>
            <a:rect l="l" t="t" r="r" b="b"/>
            <a:pathLst>
              <a:path w="198571" h="147293" extrusionOk="0">
                <a:moveTo>
                  <a:pt x="198533" y="60559"/>
                </a:moveTo>
                <a:lnTo>
                  <a:pt x="190732" y="56011"/>
                </a:lnTo>
                <a:lnTo>
                  <a:pt x="197646" y="51982"/>
                </a:lnTo>
                <a:cubicBezTo>
                  <a:pt x="197572" y="51797"/>
                  <a:pt x="197535" y="51612"/>
                  <a:pt x="197424" y="51501"/>
                </a:cubicBezTo>
                <a:lnTo>
                  <a:pt x="190141" y="55679"/>
                </a:lnTo>
                <a:lnTo>
                  <a:pt x="183375" y="51797"/>
                </a:lnTo>
                <a:lnTo>
                  <a:pt x="191324" y="47175"/>
                </a:lnTo>
                <a:lnTo>
                  <a:pt x="197017" y="50466"/>
                </a:lnTo>
                <a:cubicBezTo>
                  <a:pt x="196906" y="50207"/>
                  <a:pt x="196832" y="49911"/>
                  <a:pt x="196721" y="49689"/>
                </a:cubicBezTo>
                <a:lnTo>
                  <a:pt x="191878" y="46880"/>
                </a:lnTo>
                <a:lnTo>
                  <a:pt x="194060" y="45623"/>
                </a:lnTo>
                <a:cubicBezTo>
                  <a:pt x="193801" y="45586"/>
                  <a:pt x="193579" y="45475"/>
                  <a:pt x="193357" y="45401"/>
                </a:cubicBezTo>
                <a:lnTo>
                  <a:pt x="191324" y="46584"/>
                </a:lnTo>
                <a:lnTo>
                  <a:pt x="183338" y="41962"/>
                </a:lnTo>
                <a:lnTo>
                  <a:pt x="187405" y="39596"/>
                </a:lnTo>
                <a:lnTo>
                  <a:pt x="186998" y="39190"/>
                </a:lnTo>
                <a:lnTo>
                  <a:pt x="182747" y="41630"/>
                </a:lnTo>
                <a:lnTo>
                  <a:pt x="175981" y="37748"/>
                </a:lnTo>
                <a:lnTo>
                  <a:pt x="182266" y="34125"/>
                </a:lnTo>
                <a:cubicBezTo>
                  <a:pt x="182118" y="33977"/>
                  <a:pt x="182044" y="33829"/>
                  <a:pt x="181896" y="33644"/>
                </a:cubicBezTo>
                <a:lnTo>
                  <a:pt x="175389" y="37378"/>
                </a:lnTo>
                <a:lnTo>
                  <a:pt x="167367" y="32757"/>
                </a:lnTo>
                <a:lnTo>
                  <a:pt x="174132" y="28838"/>
                </a:lnTo>
                <a:lnTo>
                  <a:pt x="181453" y="33053"/>
                </a:lnTo>
                <a:cubicBezTo>
                  <a:pt x="181120" y="32683"/>
                  <a:pt x="180824" y="32276"/>
                  <a:pt x="180528" y="31906"/>
                </a:cubicBezTo>
                <a:lnTo>
                  <a:pt x="174687" y="28505"/>
                </a:lnTo>
                <a:lnTo>
                  <a:pt x="176203" y="27618"/>
                </a:lnTo>
                <a:lnTo>
                  <a:pt x="176166" y="27581"/>
                </a:lnTo>
                <a:cubicBezTo>
                  <a:pt x="176055" y="27470"/>
                  <a:pt x="175981" y="27359"/>
                  <a:pt x="175833" y="27211"/>
                </a:cubicBezTo>
                <a:lnTo>
                  <a:pt x="174132" y="28209"/>
                </a:lnTo>
                <a:lnTo>
                  <a:pt x="167367" y="24290"/>
                </a:lnTo>
                <a:lnTo>
                  <a:pt x="169289" y="23181"/>
                </a:lnTo>
                <a:lnTo>
                  <a:pt x="169215" y="23181"/>
                </a:lnTo>
                <a:lnTo>
                  <a:pt x="168661" y="22923"/>
                </a:lnTo>
                <a:lnTo>
                  <a:pt x="166812" y="23995"/>
                </a:lnTo>
                <a:lnTo>
                  <a:pt x="158790" y="19373"/>
                </a:lnTo>
                <a:lnTo>
                  <a:pt x="159751" y="18819"/>
                </a:lnTo>
                <a:cubicBezTo>
                  <a:pt x="159566" y="18708"/>
                  <a:pt x="159381" y="18560"/>
                  <a:pt x="159196" y="18486"/>
                </a:cubicBezTo>
                <a:lnTo>
                  <a:pt x="158235" y="19041"/>
                </a:lnTo>
                <a:lnTo>
                  <a:pt x="151691" y="15122"/>
                </a:lnTo>
                <a:lnTo>
                  <a:pt x="152874" y="14419"/>
                </a:lnTo>
                <a:cubicBezTo>
                  <a:pt x="152689" y="14345"/>
                  <a:pt x="152505" y="14197"/>
                  <a:pt x="152357" y="14087"/>
                </a:cubicBezTo>
                <a:lnTo>
                  <a:pt x="151174" y="14789"/>
                </a:lnTo>
                <a:lnTo>
                  <a:pt x="143114" y="10168"/>
                </a:lnTo>
                <a:lnTo>
                  <a:pt x="144149" y="9576"/>
                </a:lnTo>
                <a:cubicBezTo>
                  <a:pt x="143964" y="9465"/>
                  <a:pt x="143779" y="9354"/>
                  <a:pt x="143595" y="9243"/>
                </a:cubicBezTo>
                <a:lnTo>
                  <a:pt x="142559" y="9835"/>
                </a:lnTo>
                <a:lnTo>
                  <a:pt x="135831" y="5953"/>
                </a:lnTo>
                <a:lnTo>
                  <a:pt x="136385" y="5620"/>
                </a:lnTo>
                <a:cubicBezTo>
                  <a:pt x="136090" y="5583"/>
                  <a:pt x="135757" y="5546"/>
                  <a:pt x="135498" y="5509"/>
                </a:cubicBezTo>
                <a:lnTo>
                  <a:pt x="135276" y="5620"/>
                </a:lnTo>
                <a:lnTo>
                  <a:pt x="134796" y="5361"/>
                </a:lnTo>
                <a:cubicBezTo>
                  <a:pt x="134611" y="5324"/>
                  <a:pt x="134426" y="5324"/>
                  <a:pt x="134241" y="5251"/>
                </a:cubicBezTo>
                <a:cubicBezTo>
                  <a:pt x="133871" y="5214"/>
                  <a:pt x="133502" y="5140"/>
                  <a:pt x="133206" y="5066"/>
                </a:cubicBezTo>
                <a:lnTo>
                  <a:pt x="134722" y="5953"/>
                </a:lnTo>
                <a:lnTo>
                  <a:pt x="127956" y="9835"/>
                </a:lnTo>
                <a:lnTo>
                  <a:pt x="119970" y="5214"/>
                </a:lnTo>
                <a:lnTo>
                  <a:pt x="123335" y="3291"/>
                </a:lnTo>
                <a:cubicBezTo>
                  <a:pt x="123076" y="3217"/>
                  <a:pt x="122780" y="3180"/>
                  <a:pt x="122484" y="3143"/>
                </a:cubicBezTo>
                <a:lnTo>
                  <a:pt x="119416" y="4881"/>
                </a:lnTo>
                <a:lnTo>
                  <a:pt x="113833" y="1664"/>
                </a:lnTo>
                <a:cubicBezTo>
                  <a:pt x="113316" y="1553"/>
                  <a:pt x="112798" y="1516"/>
                  <a:pt x="112280" y="1443"/>
                </a:cubicBezTo>
                <a:lnTo>
                  <a:pt x="118861" y="5214"/>
                </a:lnTo>
                <a:lnTo>
                  <a:pt x="110875" y="9835"/>
                </a:lnTo>
                <a:lnTo>
                  <a:pt x="104110" y="5953"/>
                </a:lnTo>
                <a:lnTo>
                  <a:pt x="112022" y="1369"/>
                </a:lnTo>
                <a:cubicBezTo>
                  <a:pt x="111689" y="1332"/>
                  <a:pt x="111430" y="1295"/>
                  <a:pt x="111097" y="1258"/>
                </a:cubicBezTo>
                <a:lnTo>
                  <a:pt x="103555" y="5583"/>
                </a:lnTo>
                <a:lnTo>
                  <a:pt x="95570" y="962"/>
                </a:lnTo>
                <a:lnTo>
                  <a:pt x="97122" y="38"/>
                </a:lnTo>
                <a:lnTo>
                  <a:pt x="96087" y="38"/>
                </a:lnTo>
                <a:lnTo>
                  <a:pt x="95015" y="629"/>
                </a:lnTo>
                <a:lnTo>
                  <a:pt x="93906" y="1"/>
                </a:lnTo>
                <a:lnTo>
                  <a:pt x="92797" y="1"/>
                </a:lnTo>
                <a:lnTo>
                  <a:pt x="94460" y="962"/>
                </a:lnTo>
                <a:lnTo>
                  <a:pt x="87695" y="4844"/>
                </a:lnTo>
                <a:lnTo>
                  <a:pt x="80966" y="962"/>
                </a:lnTo>
                <a:lnTo>
                  <a:pt x="81003" y="962"/>
                </a:lnTo>
                <a:cubicBezTo>
                  <a:pt x="80486" y="1073"/>
                  <a:pt x="80005" y="1147"/>
                  <a:pt x="79450" y="1184"/>
                </a:cubicBezTo>
                <a:lnTo>
                  <a:pt x="71724" y="5583"/>
                </a:lnTo>
                <a:lnTo>
                  <a:pt x="65845" y="2219"/>
                </a:lnTo>
                <a:lnTo>
                  <a:pt x="65291" y="2552"/>
                </a:lnTo>
                <a:lnTo>
                  <a:pt x="71169" y="5916"/>
                </a:lnTo>
                <a:lnTo>
                  <a:pt x="64440" y="9798"/>
                </a:lnTo>
                <a:lnTo>
                  <a:pt x="58636" y="6471"/>
                </a:lnTo>
                <a:lnTo>
                  <a:pt x="58081" y="6803"/>
                </a:lnTo>
                <a:lnTo>
                  <a:pt x="63886" y="10131"/>
                </a:lnTo>
                <a:lnTo>
                  <a:pt x="55826" y="14752"/>
                </a:lnTo>
                <a:lnTo>
                  <a:pt x="49911" y="11388"/>
                </a:lnTo>
                <a:lnTo>
                  <a:pt x="49356" y="11683"/>
                </a:lnTo>
                <a:lnTo>
                  <a:pt x="55272" y="15122"/>
                </a:lnTo>
                <a:lnTo>
                  <a:pt x="48543" y="19004"/>
                </a:lnTo>
                <a:lnTo>
                  <a:pt x="42701" y="15639"/>
                </a:lnTo>
                <a:lnTo>
                  <a:pt x="42147" y="15935"/>
                </a:lnTo>
                <a:lnTo>
                  <a:pt x="47988" y="19336"/>
                </a:lnTo>
                <a:lnTo>
                  <a:pt x="39929" y="23958"/>
                </a:lnTo>
                <a:lnTo>
                  <a:pt x="33976" y="20482"/>
                </a:lnTo>
                <a:lnTo>
                  <a:pt x="33422" y="20815"/>
                </a:lnTo>
                <a:lnTo>
                  <a:pt x="39374" y="24253"/>
                </a:lnTo>
                <a:lnTo>
                  <a:pt x="32645" y="28135"/>
                </a:lnTo>
                <a:lnTo>
                  <a:pt x="26804" y="24771"/>
                </a:lnTo>
                <a:lnTo>
                  <a:pt x="26250" y="25104"/>
                </a:lnTo>
                <a:lnTo>
                  <a:pt x="32165" y="28505"/>
                </a:lnTo>
                <a:lnTo>
                  <a:pt x="24142" y="33126"/>
                </a:lnTo>
                <a:lnTo>
                  <a:pt x="18079" y="29614"/>
                </a:lnTo>
                <a:lnTo>
                  <a:pt x="17524" y="29947"/>
                </a:lnTo>
                <a:lnTo>
                  <a:pt x="23588" y="33459"/>
                </a:lnTo>
                <a:lnTo>
                  <a:pt x="16822" y="37341"/>
                </a:lnTo>
                <a:lnTo>
                  <a:pt x="10870" y="33866"/>
                </a:lnTo>
                <a:lnTo>
                  <a:pt x="10315" y="34199"/>
                </a:lnTo>
                <a:lnTo>
                  <a:pt x="16267" y="37674"/>
                </a:lnTo>
                <a:lnTo>
                  <a:pt x="9465" y="41593"/>
                </a:lnTo>
                <a:cubicBezTo>
                  <a:pt x="9465" y="41815"/>
                  <a:pt x="9428" y="42036"/>
                  <a:pt x="9391" y="42295"/>
                </a:cubicBezTo>
                <a:lnTo>
                  <a:pt x="16822" y="37970"/>
                </a:lnTo>
                <a:lnTo>
                  <a:pt x="23625" y="41925"/>
                </a:lnTo>
                <a:lnTo>
                  <a:pt x="15602" y="46547"/>
                </a:lnTo>
                <a:lnTo>
                  <a:pt x="9243" y="42850"/>
                </a:lnTo>
                <a:cubicBezTo>
                  <a:pt x="9206" y="43035"/>
                  <a:pt x="9095" y="43146"/>
                  <a:pt x="9021" y="43330"/>
                </a:cubicBezTo>
                <a:lnTo>
                  <a:pt x="15084" y="46843"/>
                </a:lnTo>
                <a:lnTo>
                  <a:pt x="8319" y="50725"/>
                </a:lnTo>
                <a:lnTo>
                  <a:pt x="4289" y="48432"/>
                </a:lnTo>
                <a:cubicBezTo>
                  <a:pt x="4215" y="48580"/>
                  <a:pt x="4067" y="48765"/>
                  <a:pt x="3993" y="48876"/>
                </a:cubicBezTo>
                <a:lnTo>
                  <a:pt x="7764" y="51057"/>
                </a:lnTo>
                <a:lnTo>
                  <a:pt x="0" y="55531"/>
                </a:lnTo>
                <a:lnTo>
                  <a:pt x="0" y="56455"/>
                </a:lnTo>
                <a:lnTo>
                  <a:pt x="7727" y="60965"/>
                </a:lnTo>
                <a:lnTo>
                  <a:pt x="962" y="64847"/>
                </a:lnTo>
                <a:lnTo>
                  <a:pt x="0" y="64293"/>
                </a:lnTo>
                <a:lnTo>
                  <a:pt x="0" y="64921"/>
                </a:lnTo>
                <a:lnTo>
                  <a:pt x="407" y="65143"/>
                </a:lnTo>
                <a:lnTo>
                  <a:pt x="0" y="65402"/>
                </a:lnTo>
                <a:lnTo>
                  <a:pt x="0" y="66030"/>
                </a:lnTo>
                <a:lnTo>
                  <a:pt x="962" y="65476"/>
                </a:lnTo>
                <a:lnTo>
                  <a:pt x="7764" y="69395"/>
                </a:lnTo>
                <a:lnTo>
                  <a:pt x="0" y="73905"/>
                </a:lnTo>
                <a:lnTo>
                  <a:pt x="0" y="74829"/>
                </a:lnTo>
                <a:lnTo>
                  <a:pt x="7727" y="79303"/>
                </a:lnTo>
                <a:lnTo>
                  <a:pt x="962" y="83185"/>
                </a:lnTo>
                <a:lnTo>
                  <a:pt x="0" y="82630"/>
                </a:lnTo>
                <a:lnTo>
                  <a:pt x="0" y="83259"/>
                </a:lnTo>
                <a:lnTo>
                  <a:pt x="407" y="83518"/>
                </a:lnTo>
                <a:lnTo>
                  <a:pt x="0" y="83739"/>
                </a:lnTo>
                <a:lnTo>
                  <a:pt x="0" y="84368"/>
                </a:lnTo>
                <a:lnTo>
                  <a:pt x="962" y="83850"/>
                </a:lnTo>
                <a:lnTo>
                  <a:pt x="7764" y="87769"/>
                </a:lnTo>
                <a:lnTo>
                  <a:pt x="0" y="92243"/>
                </a:lnTo>
                <a:lnTo>
                  <a:pt x="0" y="93167"/>
                </a:lnTo>
                <a:lnTo>
                  <a:pt x="7727" y="97640"/>
                </a:lnTo>
                <a:lnTo>
                  <a:pt x="3402" y="100154"/>
                </a:lnTo>
                <a:cubicBezTo>
                  <a:pt x="3513" y="100228"/>
                  <a:pt x="3734" y="100524"/>
                  <a:pt x="3734" y="100524"/>
                </a:cubicBezTo>
                <a:lnTo>
                  <a:pt x="3845" y="100598"/>
                </a:lnTo>
                <a:lnTo>
                  <a:pt x="8319" y="98010"/>
                </a:lnTo>
                <a:lnTo>
                  <a:pt x="15121" y="101929"/>
                </a:lnTo>
                <a:lnTo>
                  <a:pt x="10019" y="104887"/>
                </a:lnTo>
                <a:cubicBezTo>
                  <a:pt x="10167" y="105034"/>
                  <a:pt x="10241" y="105182"/>
                  <a:pt x="10352" y="105367"/>
                </a:cubicBezTo>
                <a:lnTo>
                  <a:pt x="15676" y="102262"/>
                </a:lnTo>
                <a:lnTo>
                  <a:pt x="23625" y="106846"/>
                </a:lnTo>
                <a:lnTo>
                  <a:pt x="16859" y="110765"/>
                </a:lnTo>
                <a:lnTo>
                  <a:pt x="10944" y="107364"/>
                </a:lnTo>
                <a:lnTo>
                  <a:pt x="10944" y="107992"/>
                </a:lnTo>
                <a:lnTo>
                  <a:pt x="16304" y="111098"/>
                </a:lnTo>
                <a:lnTo>
                  <a:pt x="10611" y="114388"/>
                </a:lnTo>
                <a:lnTo>
                  <a:pt x="11165" y="114684"/>
                </a:lnTo>
                <a:lnTo>
                  <a:pt x="16859" y="111430"/>
                </a:lnTo>
                <a:lnTo>
                  <a:pt x="23662" y="115349"/>
                </a:lnTo>
                <a:lnTo>
                  <a:pt x="18005" y="118566"/>
                </a:lnTo>
                <a:lnTo>
                  <a:pt x="18560" y="118899"/>
                </a:lnTo>
                <a:lnTo>
                  <a:pt x="24216" y="115682"/>
                </a:lnTo>
                <a:lnTo>
                  <a:pt x="32165" y="120229"/>
                </a:lnTo>
                <a:lnTo>
                  <a:pt x="26508" y="123483"/>
                </a:lnTo>
                <a:lnTo>
                  <a:pt x="27063" y="123816"/>
                </a:lnTo>
                <a:lnTo>
                  <a:pt x="32719" y="120562"/>
                </a:lnTo>
                <a:lnTo>
                  <a:pt x="39522" y="124481"/>
                </a:lnTo>
                <a:lnTo>
                  <a:pt x="33976" y="127735"/>
                </a:lnTo>
                <a:lnTo>
                  <a:pt x="34531" y="128067"/>
                </a:lnTo>
                <a:lnTo>
                  <a:pt x="40077" y="124814"/>
                </a:lnTo>
                <a:lnTo>
                  <a:pt x="48025" y="129398"/>
                </a:lnTo>
                <a:lnTo>
                  <a:pt x="44328" y="131506"/>
                </a:lnTo>
                <a:cubicBezTo>
                  <a:pt x="44513" y="131616"/>
                  <a:pt x="44698" y="131764"/>
                  <a:pt x="44920" y="131838"/>
                </a:cubicBezTo>
                <a:lnTo>
                  <a:pt x="48617" y="129731"/>
                </a:lnTo>
                <a:lnTo>
                  <a:pt x="55419" y="133650"/>
                </a:lnTo>
                <a:lnTo>
                  <a:pt x="51907" y="135683"/>
                </a:lnTo>
                <a:cubicBezTo>
                  <a:pt x="52092" y="135757"/>
                  <a:pt x="52277" y="135905"/>
                  <a:pt x="52499" y="136016"/>
                </a:cubicBezTo>
                <a:lnTo>
                  <a:pt x="55974" y="133983"/>
                </a:lnTo>
                <a:lnTo>
                  <a:pt x="63923" y="138530"/>
                </a:lnTo>
                <a:lnTo>
                  <a:pt x="60706" y="140378"/>
                </a:lnTo>
                <a:cubicBezTo>
                  <a:pt x="60891" y="140489"/>
                  <a:pt x="61150" y="140563"/>
                  <a:pt x="61335" y="140711"/>
                </a:cubicBezTo>
                <a:lnTo>
                  <a:pt x="64477" y="138900"/>
                </a:lnTo>
                <a:lnTo>
                  <a:pt x="71243" y="142856"/>
                </a:lnTo>
                <a:lnTo>
                  <a:pt x="68581" y="144371"/>
                </a:lnTo>
                <a:cubicBezTo>
                  <a:pt x="68766" y="144445"/>
                  <a:pt x="68988" y="144556"/>
                  <a:pt x="69173" y="144630"/>
                </a:cubicBezTo>
                <a:lnTo>
                  <a:pt x="71797" y="143114"/>
                </a:lnTo>
                <a:lnTo>
                  <a:pt x="73720" y="144223"/>
                </a:lnTo>
                <a:cubicBezTo>
                  <a:pt x="73942" y="144150"/>
                  <a:pt x="74127" y="144039"/>
                  <a:pt x="74385" y="143965"/>
                </a:cubicBezTo>
                <a:lnTo>
                  <a:pt x="72426" y="142782"/>
                </a:lnTo>
                <a:lnTo>
                  <a:pt x="79192" y="138863"/>
                </a:lnTo>
                <a:lnTo>
                  <a:pt x="87140" y="143447"/>
                </a:lnTo>
                <a:lnTo>
                  <a:pt x="83332" y="145665"/>
                </a:lnTo>
                <a:cubicBezTo>
                  <a:pt x="83591" y="145702"/>
                  <a:pt x="83887" y="145739"/>
                  <a:pt x="84183" y="145813"/>
                </a:cubicBezTo>
                <a:lnTo>
                  <a:pt x="87695" y="143780"/>
                </a:lnTo>
                <a:lnTo>
                  <a:pt x="92834" y="146737"/>
                </a:lnTo>
                <a:cubicBezTo>
                  <a:pt x="93351" y="146774"/>
                  <a:pt x="93869" y="146848"/>
                  <a:pt x="94313" y="146959"/>
                </a:cubicBezTo>
                <a:lnTo>
                  <a:pt x="88249" y="143447"/>
                </a:lnTo>
                <a:lnTo>
                  <a:pt x="96198" y="138863"/>
                </a:lnTo>
                <a:lnTo>
                  <a:pt x="103001" y="142782"/>
                </a:lnTo>
                <a:lnTo>
                  <a:pt x="95533" y="147144"/>
                </a:lnTo>
                <a:cubicBezTo>
                  <a:pt x="95791" y="147181"/>
                  <a:pt x="96124" y="147218"/>
                  <a:pt x="96383" y="147292"/>
                </a:cubicBezTo>
                <a:lnTo>
                  <a:pt x="103555" y="143114"/>
                </a:lnTo>
                <a:lnTo>
                  <a:pt x="107807" y="145554"/>
                </a:lnTo>
                <a:cubicBezTo>
                  <a:pt x="107918" y="145370"/>
                  <a:pt x="107992" y="145259"/>
                  <a:pt x="108103" y="145111"/>
                </a:cubicBezTo>
                <a:lnTo>
                  <a:pt x="104110" y="142782"/>
                </a:lnTo>
                <a:lnTo>
                  <a:pt x="110912" y="138863"/>
                </a:lnTo>
                <a:lnTo>
                  <a:pt x="118861" y="143447"/>
                </a:lnTo>
                <a:lnTo>
                  <a:pt x="115793" y="145185"/>
                </a:lnTo>
                <a:cubicBezTo>
                  <a:pt x="115793" y="145259"/>
                  <a:pt x="115867" y="145259"/>
                  <a:pt x="115867" y="145296"/>
                </a:cubicBezTo>
                <a:cubicBezTo>
                  <a:pt x="116236" y="145259"/>
                  <a:pt x="116606" y="145185"/>
                  <a:pt x="116902" y="145185"/>
                </a:cubicBezTo>
                <a:lnTo>
                  <a:pt x="119416" y="143780"/>
                </a:lnTo>
                <a:lnTo>
                  <a:pt x="120784" y="144556"/>
                </a:lnTo>
                <a:lnTo>
                  <a:pt x="121227" y="144150"/>
                </a:lnTo>
                <a:lnTo>
                  <a:pt x="119970" y="143447"/>
                </a:lnTo>
                <a:lnTo>
                  <a:pt x="127919" y="138863"/>
                </a:lnTo>
                <a:lnTo>
                  <a:pt x="134093" y="142412"/>
                </a:lnTo>
                <a:cubicBezTo>
                  <a:pt x="134389" y="142375"/>
                  <a:pt x="134611" y="142301"/>
                  <a:pt x="134906" y="142227"/>
                </a:cubicBezTo>
                <a:lnTo>
                  <a:pt x="128511" y="138530"/>
                </a:lnTo>
                <a:lnTo>
                  <a:pt x="135313" y="134611"/>
                </a:lnTo>
                <a:lnTo>
                  <a:pt x="142116" y="138530"/>
                </a:lnTo>
                <a:lnTo>
                  <a:pt x="136274" y="141931"/>
                </a:lnTo>
                <a:cubicBezTo>
                  <a:pt x="136866" y="141783"/>
                  <a:pt x="137420" y="141636"/>
                  <a:pt x="138049" y="141562"/>
                </a:cubicBezTo>
                <a:lnTo>
                  <a:pt x="142707" y="138863"/>
                </a:lnTo>
                <a:lnTo>
                  <a:pt x="143521" y="139380"/>
                </a:lnTo>
                <a:cubicBezTo>
                  <a:pt x="143632" y="139232"/>
                  <a:pt x="143779" y="139048"/>
                  <a:pt x="143890" y="138900"/>
                </a:cubicBezTo>
                <a:lnTo>
                  <a:pt x="143262" y="138530"/>
                </a:lnTo>
                <a:lnTo>
                  <a:pt x="151211" y="133983"/>
                </a:lnTo>
                <a:lnTo>
                  <a:pt x="156645" y="137162"/>
                </a:lnTo>
                <a:lnTo>
                  <a:pt x="157200" y="136829"/>
                </a:lnTo>
                <a:lnTo>
                  <a:pt x="151765" y="133650"/>
                </a:lnTo>
                <a:lnTo>
                  <a:pt x="158568" y="129731"/>
                </a:lnTo>
                <a:lnTo>
                  <a:pt x="164113" y="132910"/>
                </a:lnTo>
                <a:lnTo>
                  <a:pt x="164668" y="132578"/>
                </a:lnTo>
                <a:lnTo>
                  <a:pt x="159122" y="129398"/>
                </a:lnTo>
                <a:lnTo>
                  <a:pt x="167071" y="124814"/>
                </a:lnTo>
                <a:lnTo>
                  <a:pt x="172173" y="127808"/>
                </a:lnTo>
                <a:cubicBezTo>
                  <a:pt x="172284" y="127698"/>
                  <a:pt x="172432" y="127513"/>
                  <a:pt x="172506" y="127365"/>
                </a:cubicBezTo>
                <a:lnTo>
                  <a:pt x="167552" y="124481"/>
                </a:lnTo>
                <a:lnTo>
                  <a:pt x="174354" y="120562"/>
                </a:lnTo>
                <a:lnTo>
                  <a:pt x="178754" y="123113"/>
                </a:lnTo>
                <a:cubicBezTo>
                  <a:pt x="178939" y="122965"/>
                  <a:pt x="179086" y="122891"/>
                  <a:pt x="179271" y="122743"/>
                </a:cubicBezTo>
                <a:lnTo>
                  <a:pt x="174909" y="120229"/>
                </a:lnTo>
                <a:lnTo>
                  <a:pt x="182857" y="115682"/>
                </a:lnTo>
                <a:lnTo>
                  <a:pt x="185815" y="117383"/>
                </a:lnTo>
                <a:lnTo>
                  <a:pt x="186222" y="116976"/>
                </a:lnTo>
                <a:lnTo>
                  <a:pt x="183412" y="115349"/>
                </a:lnTo>
                <a:lnTo>
                  <a:pt x="184928" y="114462"/>
                </a:lnTo>
                <a:cubicBezTo>
                  <a:pt x="184854" y="114277"/>
                  <a:pt x="184817" y="114092"/>
                  <a:pt x="184706" y="113944"/>
                </a:cubicBezTo>
                <a:lnTo>
                  <a:pt x="182820" y="115054"/>
                </a:lnTo>
                <a:lnTo>
                  <a:pt x="176055" y="111135"/>
                </a:lnTo>
                <a:lnTo>
                  <a:pt x="182857" y="107216"/>
                </a:lnTo>
                <a:lnTo>
                  <a:pt x="186222" y="109138"/>
                </a:lnTo>
                <a:cubicBezTo>
                  <a:pt x="186370" y="109027"/>
                  <a:pt x="186555" y="108879"/>
                  <a:pt x="186702" y="108769"/>
                </a:cubicBezTo>
                <a:lnTo>
                  <a:pt x="183412" y="106883"/>
                </a:lnTo>
                <a:lnTo>
                  <a:pt x="191361" y="102299"/>
                </a:lnTo>
                <a:lnTo>
                  <a:pt x="196315" y="105182"/>
                </a:lnTo>
                <a:cubicBezTo>
                  <a:pt x="196389" y="105034"/>
                  <a:pt x="196537" y="104850"/>
                  <a:pt x="196648" y="104702"/>
                </a:cubicBezTo>
                <a:lnTo>
                  <a:pt x="191952" y="102003"/>
                </a:lnTo>
                <a:lnTo>
                  <a:pt x="198570" y="98158"/>
                </a:lnTo>
                <a:lnTo>
                  <a:pt x="198570" y="97271"/>
                </a:lnTo>
                <a:lnTo>
                  <a:pt x="190769" y="92760"/>
                </a:lnTo>
                <a:lnTo>
                  <a:pt x="198570" y="88213"/>
                </a:lnTo>
                <a:lnTo>
                  <a:pt x="198570" y="87436"/>
                </a:lnTo>
                <a:lnTo>
                  <a:pt x="191952" y="83591"/>
                </a:lnTo>
                <a:lnTo>
                  <a:pt x="198570" y="79747"/>
                </a:lnTo>
                <a:lnTo>
                  <a:pt x="198570" y="78896"/>
                </a:lnTo>
                <a:lnTo>
                  <a:pt x="190769" y="74349"/>
                </a:lnTo>
                <a:lnTo>
                  <a:pt x="198570" y="69838"/>
                </a:lnTo>
                <a:lnTo>
                  <a:pt x="198570" y="69025"/>
                </a:lnTo>
                <a:lnTo>
                  <a:pt x="191952" y="65217"/>
                </a:lnTo>
                <a:lnTo>
                  <a:pt x="198570" y="61372"/>
                </a:lnTo>
                <a:lnTo>
                  <a:pt x="198570" y="60559"/>
                </a:lnTo>
                <a:close/>
                <a:moveTo>
                  <a:pt x="189586" y="56011"/>
                </a:moveTo>
                <a:lnTo>
                  <a:pt x="182784" y="59930"/>
                </a:lnTo>
                <a:lnTo>
                  <a:pt x="176018" y="56048"/>
                </a:lnTo>
                <a:lnTo>
                  <a:pt x="182820" y="52129"/>
                </a:lnTo>
                <a:close/>
                <a:moveTo>
                  <a:pt x="119933" y="70171"/>
                </a:moveTo>
                <a:lnTo>
                  <a:pt x="127919" y="65550"/>
                </a:lnTo>
                <a:lnTo>
                  <a:pt x="134685" y="69469"/>
                </a:lnTo>
                <a:lnTo>
                  <a:pt x="126736" y="74090"/>
                </a:lnTo>
                <a:close/>
                <a:moveTo>
                  <a:pt x="126107" y="74423"/>
                </a:moveTo>
                <a:lnTo>
                  <a:pt x="119342" y="78342"/>
                </a:lnTo>
                <a:lnTo>
                  <a:pt x="112576" y="74423"/>
                </a:lnTo>
                <a:lnTo>
                  <a:pt x="119379" y="70467"/>
                </a:lnTo>
                <a:close/>
                <a:moveTo>
                  <a:pt x="119379" y="69838"/>
                </a:moveTo>
                <a:lnTo>
                  <a:pt x="111393" y="65217"/>
                </a:lnTo>
                <a:lnTo>
                  <a:pt x="119379" y="60596"/>
                </a:lnTo>
                <a:lnTo>
                  <a:pt x="127364" y="65217"/>
                </a:lnTo>
                <a:close/>
                <a:moveTo>
                  <a:pt x="118787" y="70171"/>
                </a:moveTo>
                <a:lnTo>
                  <a:pt x="111985" y="74090"/>
                </a:lnTo>
                <a:lnTo>
                  <a:pt x="103999" y="69469"/>
                </a:lnTo>
                <a:lnTo>
                  <a:pt x="110728" y="65550"/>
                </a:lnTo>
                <a:close/>
                <a:moveTo>
                  <a:pt x="87584" y="70467"/>
                </a:moveTo>
                <a:lnTo>
                  <a:pt x="94387" y="74423"/>
                </a:lnTo>
                <a:lnTo>
                  <a:pt x="87621" y="78342"/>
                </a:lnTo>
                <a:lnTo>
                  <a:pt x="80818" y="74423"/>
                </a:lnTo>
                <a:close/>
                <a:moveTo>
                  <a:pt x="80264" y="74090"/>
                </a:moveTo>
                <a:lnTo>
                  <a:pt x="72315" y="69469"/>
                </a:lnTo>
                <a:lnTo>
                  <a:pt x="79081" y="65550"/>
                </a:lnTo>
                <a:lnTo>
                  <a:pt x="87066" y="70171"/>
                </a:lnTo>
                <a:close/>
                <a:moveTo>
                  <a:pt x="88175" y="70171"/>
                </a:moveTo>
                <a:lnTo>
                  <a:pt x="96161" y="65550"/>
                </a:lnTo>
                <a:lnTo>
                  <a:pt x="102927" y="69469"/>
                </a:lnTo>
                <a:lnTo>
                  <a:pt x="94941" y="74090"/>
                </a:lnTo>
                <a:close/>
                <a:moveTo>
                  <a:pt x="103481" y="69801"/>
                </a:moveTo>
                <a:lnTo>
                  <a:pt x="111467" y="74423"/>
                </a:lnTo>
                <a:lnTo>
                  <a:pt x="103481" y="79044"/>
                </a:lnTo>
                <a:lnTo>
                  <a:pt x="95459" y="74423"/>
                </a:lnTo>
                <a:close/>
                <a:moveTo>
                  <a:pt x="103481" y="69136"/>
                </a:moveTo>
                <a:lnTo>
                  <a:pt x="96716" y="65217"/>
                </a:lnTo>
                <a:lnTo>
                  <a:pt x="103481" y="61298"/>
                </a:lnTo>
                <a:lnTo>
                  <a:pt x="110210" y="65217"/>
                </a:lnTo>
                <a:close/>
                <a:moveTo>
                  <a:pt x="96124" y="64884"/>
                </a:moveTo>
                <a:lnTo>
                  <a:pt x="88139" y="60263"/>
                </a:lnTo>
                <a:lnTo>
                  <a:pt x="94867" y="56344"/>
                </a:lnTo>
                <a:lnTo>
                  <a:pt x="102890" y="60965"/>
                </a:lnTo>
                <a:close/>
                <a:moveTo>
                  <a:pt x="95570" y="65217"/>
                </a:moveTo>
                <a:lnTo>
                  <a:pt x="87584" y="69838"/>
                </a:lnTo>
                <a:lnTo>
                  <a:pt x="79561" y="65217"/>
                </a:lnTo>
                <a:lnTo>
                  <a:pt x="87584" y="60596"/>
                </a:lnTo>
                <a:close/>
                <a:moveTo>
                  <a:pt x="79081" y="64884"/>
                </a:moveTo>
                <a:lnTo>
                  <a:pt x="72278" y="60965"/>
                </a:lnTo>
                <a:lnTo>
                  <a:pt x="80264" y="56344"/>
                </a:lnTo>
                <a:lnTo>
                  <a:pt x="87029" y="60263"/>
                </a:lnTo>
                <a:close/>
                <a:moveTo>
                  <a:pt x="78526" y="65217"/>
                </a:moveTo>
                <a:lnTo>
                  <a:pt x="71724" y="69136"/>
                </a:lnTo>
                <a:lnTo>
                  <a:pt x="64921" y="65217"/>
                </a:lnTo>
                <a:lnTo>
                  <a:pt x="71687" y="61335"/>
                </a:lnTo>
                <a:close/>
                <a:moveTo>
                  <a:pt x="79709" y="74423"/>
                </a:moveTo>
                <a:lnTo>
                  <a:pt x="71724" y="79044"/>
                </a:lnTo>
                <a:lnTo>
                  <a:pt x="63775" y="74423"/>
                </a:lnTo>
                <a:lnTo>
                  <a:pt x="71760" y="69801"/>
                </a:lnTo>
                <a:close/>
                <a:moveTo>
                  <a:pt x="78526" y="83591"/>
                </a:moveTo>
                <a:lnTo>
                  <a:pt x="71760" y="87547"/>
                </a:lnTo>
                <a:lnTo>
                  <a:pt x="64995" y="83591"/>
                </a:lnTo>
                <a:lnTo>
                  <a:pt x="71724" y="79673"/>
                </a:lnTo>
                <a:close/>
                <a:moveTo>
                  <a:pt x="72278" y="79340"/>
                </a:moveTo>
                <a:lnTo>
                  <a:pt x="80264" y="74719"/>
                </a:lnTo>
                <a:lnTo>
                  <a:pt x="87066" y="78674"/>
                </a:lnTo>
                <a:lnTo>
                  <a:pt x="79081" y="83296"/>
                </a:lnTo>
                <a:close/>
                <a:moveTo>
                  <a:pt x="87621" y="78970"/>
                </a:moveTo>
                <a:lnTo>
                  <a:pt x="95570" y="83591"/>
                </a:lnTo>
                <a:lnTo>
                  <a:pt x="87584" y="88213"/>
                </a:lnTo>
                <a:lnTo>
                  <a:pt x="79635" y="83591"/>
                </a:lnTo>
                <a:close/>
                <a:moveTo>
                  <a:pt x="88175" y="78674"/>
                </a:moveTo>
                <a:lnTo>
                  <a:pt x="94941" y="74719"/>
                </a:lnTo>
                <a:lnTo>
                  <a:pt x="102927" y="79340"/>
                </a:lnTo>
                <a:lnTo>
                  <a:pt x="96124" y="83296"/>
                </a:lnTo>
                <a:close/>
                <a:moveTo>
                  <a:pt x="103481" y="79673"/>
                </a:moveTo>
                <a:lnTo>
                  <a:pt x="110247" y="83591"/>
                </a:lnTo>
                <a:lnTo>
                  <a:pt x="103481" y="87547"/>
                </a:lnTo>
                <a:lnTo>
                  <a:pt x="96679" y="83591"/>
                </a:lnTo>
                <a:close/>
                <a:moveTo>
                  <a:pt x="104036" y="79340"/>
                </a:moveTo>
                <a:lnTo>
                  <a:pt x="112022" y="74719"/>
                </a:lnTo>
                <a:lnTo>
                  <a:pt x="118787" y="78674"/>
                </a:lnTo>
                <a:lnTo>
                  <a:pt x="110839" y="83296"/>
                </a:lnTo>
                <a:close/>
                <a:moveTo>
                  <a:pt x="119342" y="78970"/>
                </a:moveTo>
                <a:lnTo>
                  <a:pt x="127327" y="83591"/>
                </a:lnTo>
                <a:lnTo>
                  <a:pt x="119379" y="88213"/>
                </a:lnTo>
                <a:lnTo>
                  <a:pt x="111393" y="83591"/>
                </a:lnTo>
                <a:close/>
                <a:moveTo>
                  <a:pt x="119896" y="78674"/>
                </a:moveTo>
                <a:lnTo>
                  <a:pt x="126662" y="74719"/>
                </a:lnTo>
                <a:lnTo>
                  <a:pt x="134685" y="79340"/>
                </a:lnTo>
                <a:lnTo>
                  <a:pt x="127882" y="83296"/>
                </a:lnTo>
                <a:close/>
                <a:moveTo>
                  <a:pt x="127217" y="74423"/>
                </a:moveTo>
                <a:lnTo>
                  <a:pt x="135165" y="69801"/>
                </a:lnTo>
                <a:lnTo>
                  <a:pt x="143188" y="74423"/>
                </a:lnTo>
                <a:lnTo>
                  <a:pt x="135239" y="79044"/>
                </a:lnTo>
                <a:close/>
                <a:moveTo>
                  <a:pt x="135794" y="69469"/>
                </a:moveTo>
                <a:lnTo>
                  <a:pt x="142559" y="65550"/>
                </a:lnTo>
                <a:lnTo>
                  <a:pt x="150582" y="70171"/>
                </a:lnTo>
                <a:lnTo>
                  <a:pt x="143779" y="74090"/>
                </a:lnTo>
                <a:close/>
                <a:moveTo>
                  <a:pt x="135202" y="69136"/>
                </a:moveTo>
                <a:lnTo>
                  <a:pt x="128474" y="65217"/>
                </a:lnTo>
                <a:lnTo>
                  <a:pt x="135276" y="61298"/>
                </a:lnTo>
                <a:lnTo>
                  <a:pt x="142005" y="65180"/>
                </a:lnTo>
                <a:close/>
                <a:moveTo>
                  <a:pt x="127882" y="64884"/>
                </a:moveTo>
                <a:lnTo>
                  <a:pt x="119896" y="60263"/>
                </a:lnTo>
                <a:lnTo>
                  <a:pt x="126625" y="56344"/>
                </a:lnTo>
                <a:lnTo>
                  <a:pt x="134611" y="60965"/>
                </a:lnTo>
                <a:close/>
                <a:moveTo>
                  <a:pt x="119342" y="59930"/>
                </a:moveTo>
                <a:lnTo>
                  <a:pt x="112576" y="56011"/>
                </a:lnTo>
                <a:lnTo>
                  <a:pt x="119342" y="52092"/>
                </a:lnTo>
                <a:lnTo>
                  <a:pt x="126070" y="55974"/>
                </a:lnTo>
                <a:close/>
                <a:moveTo>
                  <a:pt x="118787" y="60263"/>
                </a:moveTo>
                <a:lnTo>
                  <a:pt x="110765" y="64884"/>
                </a:lnTo>
                <a:lnTo>
                  <a:pt x="104036" y="60965"/>
                </a:lnTo>
                <a:lnTo>
                  <a:pt x="112022" y="56344"/>
                </a:lnTo>
                <a:close/>
                <a:moveTo>
                  <a:pt x="103481" y="60670"/>
                </a:moveTo>
                <a:lnTo>
                  <a:pt x="95459" y="56048"/>
                </a:lnTo>
                <a:lnTo>
                  <a:pt x="103481" y="51427"/>
                </a:lnTo>
                <a:lnTo>
                  <a:pt x="111467" y="56048"/>
                </a:lnTo>
                <a:close/>
                <a:moveTo>
                  <a:pt x="94941" y="55753"/>
                </a:moveTo>
                <a:lnTo>
                  <a:pt x="88175" y="51797"/>
                </a:lnTo>
                <a:lnTo>
                  <a:pt x="96161" y="47175"/>
                </a:lnTo>
                <a:lnTo>
                  <a:pt x="102927" y="51131"/>
                </a:lnTo>
                <a:close/>
                <a:moveTo>
                  <a:pt x="94387" y="56048"/>
                </a:moveTo>
                <a:lnTo>
                  <a:pt x="87621" y="60004"/>
                </a:lnTo>
                <a:lnTo>
                  <a:pt x="80892" y="56048"/>
                </a:lnTo>
                <a:lnTo>
                  <a:pt x="87621" y="52166"/>
                </a:lnTo>
                <a:close/>
                <a:moveTo>
                  <a:pt x="80264" y="55753"/>
                </a:moveTo>
                <a:lnTo>
                  <a:pt x="72278" y="51131"/>
                </a:lnTo>
                <a:lnTo>
                  <a:pt x="79044" y="47249"/>
                </a:lnTo>
                <a:lnTo>
                  <a:pt x="87029" y="51871"/>
                </a:lnTo>
                <a:close/>
                <a:moveTo>
                  <a:pt x="79709" y="56048"/>
                </a:moveTo>
                <a:lnTo>
                  <a:pt x="71724" y="60670"/>
                </a:lnTo>
                <a:lnTo>
                  <a:pt x="63738" y="56048"/>
                </a:lnTo>
                <a:lnTo>
                  <a:pt x="71724" y="51427"/>
                </a:lnTo>
                <a:close/>
                <a:moveTo>
                  <a:pt x="71169" y="61002"/>
                </a:moveTo>
                <a:lnTo>
                  <a:pt x="64440" y="64884"/>
                </a:lnTo>
                <a:lnTo>
                  <a:pt x="56492" y="60263"/>
                </a:lnTo>
                <a:lnTo>
                  <a:pt x="63220" y="56381"/>
                </a:lnTo>
                <a:close/>
                <a:moveTo>
                  <a:pt x="71169" y="69469"/>
                </a:moveTo>
                <a:lnTo>
                  <a:pt x="63183" y="74090"/>
                </a:lnTo>
                <a:lnTo>
                  <a:pt x="56381" y="70171"/>
                </a:lnTo>
                <a:lnTo>
                  <a:pt x="64366" y="65550"/>
                </a:lnTo>
                <a:close/>
                <a:moveTo>
                  <a:pt x="62629" y="74423"/>
                </a:moveTo>
                <a:lnTo>
                  <a:pt x="55863" y="78342"/>
                </a:lnTo>
                <a:lnTo>
                  <a:pt x="49097" y="74423"/>
                </a:lnTo>
                <a:lnTo>
                  <a:pt x="55826" y="70541"/>
                </a:lnTo>
                <a:close/>
                <a:moveTo>
                  <a:pt x="63183" y="74719"/>
                </a:moveTo>
                <a:lnTo>
                  <a:pt x="71132" y="79340"/>
                </a:lnTo>
                <a:lnTo>
                  <a:pt x="64366" y="83296"/>
                </a:lnTo>
                <a:lnTo>
                  <a:pt x="56418" y="78674"/>
                </a:lnTo>
                <a:close/>
                <a:moveTo>
                  <a:pt x="71169" y="87806"/>
                </a:moveTo>
                <a:lnTo>
                  <a:pt x="63183" y="92427"/>
                </a:lnTo>
                <a:lnTo>
                  <a:pt x="56381" y="88509"/>
                </a:lnTo>
                <a:lnTo>
                  <a:pt x="64366" y="83887"/>
                </a:lnTo>
                <a:close/>
                <a:moveTo>
                  <a:pt x="71724" y="88139"/>
                </a:moveTo>
                <a:lnTo>
                  <a:pt x="79672" y="92760"/>
                </a:lnTo>
                <a:lnTo>
                  <a:pt x="71687" y="97382"/>
                </a:lnTo>
                <a:lnTo>
                  <a:pt x="63738" y="92760"/>
                </a:lnTo>
                <a:close/>
                <a:moveTo>
                  <a:pt x="72315" y="87806"/>
                </a:moveTo>
                <a:lnTo>
                  <a:pt x="79081" y="83887"/>
                </a:lnTo>
                <a:lnTo>
                  <a:pt x="87029" y="88509"/>
                </a:lnTo>
                <a:lnTo>
                  <a:pt x="80227" y="92427"/>
                </a:lnTo>
                <a:close/>
                <a:moveTo>
                  <a:pt x="87584" y="88841"/>
                </a:moveTo>
                <a:lnTo>
                  <a:pt x="94387" y="92760"/>
                </a:lnTo>
                <a:lnTo>
                  <a:pt x="87584" y="96679"/>
                </a:lnTo>
                <a:lnTo>
                  <a:pt x="80781" y="92760"/>
                </a:lnTo>
                <a:close/>
                <a:moveTo>
                  <a:pt x="88175" y="88509"/>
                </a:moveTo>
                <a:lnTo>
                  <a:pt x="96161" y="83887"/>
                </a:lnTo>
                <a:lnTo>
                  <a:pt x="102964" y="87806"/>
                </a:lnTo>
                <a:lnTo>
                  <a:pt x="95015" y="92427"/>
                </a:lnTo>
                <a:close/>
                <a:moveTo>
                  <a:pt x="103481" y="88139"/>
                </a:moveTo>
                <a:lnTo>
                  <a:pt x="111430" y="92760"/>
                </a:lnTo>
                <a:lnTo>
                  <a:pt x="103481" y="97382"/>
                </a:lnTo>
                <a:lnTo>
                  <a:pt x="95533" y="92760"/>
                </a:lnTo>
                <a:close/>
                <a:moveTo>
                  <a:pt x="104036" y="87806"/>
                </a:moveTo>
                <a:lnTo>
                  <a:pt x="110839" y="83887"/>
                </a:lnTo>
                <a:lnTo>
                  <a:pt x="118824" y="88509"/>
                </a:lnTo>
                <a:lnTo>
                  <a:pt x="112022" y="92427"/>
                </a:lnTo>
                <a:close/>
                <a:moveTo>
                  <a:pt x="119379" y="88841"/>
                </a:moveTo>
                <a:lnTo>
                  <a:pt x="126181" y="92760"/>
                </a:lnTo>
                <a:lnTo>
                  <a:pt x="119379" y="96679"/>
                </a:lnTo>
                <a:lnTo>
                  <a:pt x="112576" y="92760"/>
                </a:lnTo>
                <a:close/>
                <a:moveTo>
                  <a:pt x="119933" y="88509"/>
                </a:moveTo>
                <a:lnTo>
                  <a:pt x="127882" y="83887"/>
                </a:lnTo>
                <a:lnTo>
                  <a:pt x="134611" y="87806"/>
                </a:lnTo>
                <a:lnTo>
                  <a:pt x="126662" y="92427"/>
                </a:lnTo>
                <a:close/>
                <a:moveTo>
                  <a:pt x="128437" y="83591"/>
                </a:moveTo>
                <a:lnTo>
                  <a:pt x="135202" y="79673"/>
                </a:lnTo>
                <a:lnTo>
                  <a:pt x="141968" y="83591"/>
                </a:lnTo>
                <a:lnTo>
                  <a:pt x="135165" y="87547"/>
                </a:lnTo>
                <a:close/>
                <a:moveTo>
                  <a:pt x="135794" y="79340"/>
                </a:moveTo>
                <a:lnTo>
                  <a:pt x="143742" y="74719"/>
                </a:lnTo>
                <a:lnTo>
                  <a:pt x="150471" y="78674"/>
                </a:lnTo>
                <a:lnTo>
                  <a:pt x="142522" y="83296"/>
                </a:lnTo>
                <a:close/>
                <a:moveTo>
                  <a:pt x="144334" y="74423"/>
                </a:moveTo>
                <a:lnTo>
                  <a:pt x="151137" y="70467"/>
                </a:lnTo>
                <a:lnTo>
                  <a:pt x="157865" y="74349"/>
                </a:lnTo>
                <a:lnTo>
                  <a:pt x="151063" y="78305"/>
                </a:lnTo>
                <a:close/>
                <a:moveTo>
                  <a:pt x="143114" y="65217"/>
                </a:moveTo>
                <a:lnTo>
                  <a:pt x="151063" y="60596"/>
                </a:lnTo>
                <a:lnTo>
                  <a:pt x="159085" y="65217"/>
                </a:lnTo>
                <a:lnTo>
                  <a:pt x="151137" y="69838"/>
                </a:lnTo>
                <a:close/>
                <a:moveTo>
                  <a:pt x="142522" y="64884"/>
                </a:moveTo>
                <a:lnTo>
                  <a:pt x="135757" y="61002"/>
                </a:lnTo>
                <a:lnTo>
                  <a:pt x="143779" y="56381"/>
                </a:lnTo>
                <a:lnTo>
                  <a:pt x="150508" y="60263"/>
                </a:lnTo>
                <a:close/>
                <a:moveTo>
                  <a:pt x="135202" y="60670"/>
                </a:moveTo>
                <a:lnTo>
                  <a:pt x="127217" y="56048"/>
                </a:lnTo>
                <a:lnTo>
                  <a:pt x="135202" y="51427"/>
                </a:lnTo>
                <a:lnTo>
                  <a:pt x="143225" y="56048"/>
                </a:lnTo>
                <a:close/>
                <a:moveTo>
                  <a:pt x="128474" y="46880"/>
                </a:moveTo>
                <a:lnTo>
                  <a:pt x="135239" y="42924"/>
                </a:lnTo>
                <a:lnTo>
                  <a:pt x="141968" y="46806"/>
                </a:lnTo>
                <a:lnTo>
                  <a:pt x="135239" y="50761"/>
                </a:lnTo>
                <a:close/>
                <a:moveTo>
                  <a:pt x="134611" y="51131"/>
                </a:moveTo>
                <a:lnTo>
                  <a:pt x="126625" y="55753"/>
                </a:lnTo>
                <a:lnTo>
                  <a:pt x="119896" y="51871"/>
                </a:lnTo>
                <a:lnTo>
                  <a:pt x="127882" y="47249"/>
                </a:lnTo>
                <a:close/>
                <a:moveTo>
                  <a:pt x="119379" y="51501"/>
                </a:moveTo>
                <a:lnTo>
                  <a:pt x="111393" y="46880"/>
                </a:lnTo>
                <a:lnTo>
                  <a:pt x="119379" y="42258"/>
                </a:lnTo>
                <a:lnTo>
                  <a:pt x="127364" y="46880"/>
                </a:lnTo>
                <a:close/>
                <a:moveTo>
                  <a:pt x="118787" y="51797"/>
                </a:moveTo>
                <a:lnTo>
                  <a:pt x="112022" y="55753"/>
                </a:lnTo>
                <a:lnTo>
                  <a:pt x="104036" y="51131"/>
                </a:lnTo>
                <a:lnTo>
                  <a:pt x="110765" y="47175"/>
                </a:lnTo>
                <a:close/>
                <a:moveTo>
                  <a:pt x="103481" y="50798"/>
                </a:moveTo>
                <a:lnTo>
                  <a:pt x="96716" y="46880"/>
                </a:lnTo>
                <a:lnTo>
                  <a:pt x="103481" y="42998"/>
                </a:lnTo>
                <a:lnTo>
                  <a:pt x="110210" y="46880"/>
                </a:lnTo>
                <a:close/>
                <a:moveTo>
                  <a:pt x="96161" y="46547"/>
                </a:moveTo>
                <a:lnTo>
                  <a:pt x="88175" y="41925"/>
                </a:lnTo>
                <a:lnTo>
                  <a:pt x="94941" y="38044"/>
                </a:lnTo>
                <a:lnTo>
                  <a:pt x="102927" y="42665"/>
                </a:lnTo>
                <a:close/>
                <a:moveTo>
                  <a:pt x="95607" y="46880"/>
                </a:moveTo>
                <a:lnTo>
                  <a:pt x="87621" y="51501"/>
                </a:lnTo>
                <a:lnTo>
                  <a:pt x="79635" y="46880"/>
                </a:lnTo>
                <a:lnTo>
                  <a:pt x="87621" y="42258"/>
                </a:lnTo>
                <a:close/>
                <a:moveTo>
                  <a:pt x="79044" y="46547"/>
                </a:moveTo>
                <a:lnTo>
                  <a:pt x="72278" y="42628"/>
                </a:lnTo>
                <a:lnTo>
                  <a:pt x="80264" y="38007"/>
                </a:lnTo>
                <a:lnTo>
                  <a:pt x="87029" y="41925"/>
                </a:lnTo>
                <a:close/>
                <a:moveTo>
                  <a:pt x="78489" y="46880"/>
                </a:moveTo>
                <a:lnTo>
                  <a:pt x="71724" y="50761"/>
                </a:lnTo>
                <a:lnTo>
                  <a:pt x="64995" y="46806"/>
                </a:lnTo>
                <a:lnTo>
                  <a:pt x="71724" y="42924"/>
                </a:lnTo>
                <a:close/>
                <a:moveTo>
                  <a:pt x="71169" y="51131"/>
                </a:moveTo>
                <a:lnTo>
                  <a:pt x="63183" y="55753"/>
                </a:lnTo>
                <a:lnTo>
                  <a:pt x="56381" y="51797"/>
                </a:lnTo>
                <a:lnTo>
                  <a:pt x="64366" y="47175"/>
                </a:lnTo>
                <a:close/>
                <a:moveTo>
                  <a:pt x="62629" y="56048"/>
                </a:moveTo>
                <a:lnTo>
                  <a:pt x="55863" y="59930"/>
                </a:lnTo>
                <a:lnTo>
                  <a:pt x="49097" y="56011"/>
                </a:lnTo>
                <a:lnTo>
                  <a:pt x="55826" y="52129"/>
                </a:lnTo>
                <a:close/>
                <a:moveTo>
                  <a:pt x="63812" y="65217"/>
                </a:moveTo>
                <a:lnTo>
                  <a:pt x="55826" y="69838"/>
                </a:lnTo>
                <a:lnTo>
                  <a:pt x="47877" y="65217"/>
                </a:lnTo>
                <a:lnTo>
                  <a:pt x="55863" y="60596"/>
                </a:lnTo>
                <a:close/>
                <a:moveTo>
                  <a:pt x="55272" y="70171"/>
                </a:moveTo>
                <a:lnTo>
                  <a:pt x="48543" y="74053"/>
                </a:lnTo>
                <a:lnTo>
                  <a:pt x="40594" y="69432"/>
                </a:lnTo>
                <a:lnTo>
                  <a:pt x="47323" y="65550"/>
                </a:lnTo>
                <a:close/>
                <a:moveTo>
                  <a:pt x="47988" y="74423"/>
                </a:moveTo>
                <a:lnTo>
                  <a:pt x="39966" y="79044"/>
                </a:lnTo>
                <a:lnTo>
                  <a:pt x="32017" y="74423"/>
                </a:lnTo>
                <a:lnTo>
                  <a:pt x="40040" y="69801"/>
                </a:lnTo>
                <a:close/>
                <a:moveTo>
                  <a:pt x="48543" y="74719"/>
                </a:moveTo>
                <a:lnTo>
                  <a:pt x="55309" y="78674"/>
                </a:lnTo>
                <a:lnTo>
                  <a:pt x="47323" y="83296"/>
                </a:lnTo>
                <a:lnTo>
                  <a:pt x="40520" y="79340"/>
                </a:lnTo>
                <a:close/>
                <a:moveTo>
                  <a:pt x="55863" y="78970"/>
                </a:moveTo>
                <a:lnTo>
                  <a:pt x="63812" y="83591"/>
                </a:lnTo>
                <a:lnTo>
                  <a:pt x="55826" y="88213"/>
                </a:lnTo>
                <a:lnTo>
                  <a:pt x="47877" y="83591"/>
                </a:lnTo>
                <a:close/>
                <a:moveTo>
                  <a:pt x="62629" y="92760"/>
                </a:moveTo>
                <a:lnTo>
                  <a:pt x="55863" y="96679"/>
                </a:lnTo>
                <a:lnTo>
                  <a:pt x="49097" y="92760"/>
                </a:lnTo>
                <a:lnTo>
                  <a:pt x="55826" y="88841"/>
                </a:lnTo>
                <a:close/>
                <a:moveTo>
                  <a:pt x="63220" y="93093"/>
                </a:moveTo>
                <a:lnTo>
                  <a:pt x="71169" y="97714"/>
                </a:lnTo>
                <a:lnTo>
                  <a:pt x="64366" y="101633"/>
                </a:lnTo>
                <a:lnTo>
                  <a:pt x="56418" y="97012"/>
                </a:lnTo>
                <a:close/>
                <a:moveTo>
                  <a:pt x="71724" y="98010"/>
                </a:moveTo>
                <a:lnTo>
                  <a:pt x="78526" y="101966"/>
                </a:lnTo>
                <a:lnTo>
                  <a:pt x="71724" y="105885"/>
                </a:lnTo>
                <a:lnTo>
                  <a:pt x="64921" y="101966"/>
                </a:lnTo>
                <a:close/>
                <a:moveTo>
                  <a:pt x="72278" y="97714"/>
                </a:moveTo>
                <a:lnTo>
                  <a:pt x="80264" y="93093"/>
                </a:lnTo>
                <a:lnTo>
                  <a:pt x="87066" y="97012"/>
                </a:lnTo>
                <a:lnTo>
                  <a:pt x="79118" y="101633"/>
                </a:lnTo>
                <a:close/>
                <a:moveTo>
                  <a:pt x="87621" y="97345"/>
                </a:moveTo>
                <a:lnTo>
                  <a:pt x="95570" y="101966"/>
                </a:lnTo>
                <a:lnTo>
                  <a:pt x="87621" y="106587"/>
                </a:lnTo>
                <a:lnTo>
                  <a:pt x="79672" y="101966"/>
                </a:lnTo>
                <a:close/>
                <a:moveTo>
                  <a:pt x="88175" y="97012"/>
                </a:moveTo>
                <a:lnTo>
                  <a:pt x="94978" y="93093"/>
                </a:lnTo>
                <a:lnTo>
                  <a:pt x="102927" y="97714"/>
                </a:lnTo>
                <a:lnTo>
                  <a:pt x="96124" y="101633"/>
                </a:lnTo>
                <a:close/>
                <a:moveTo>
                  <a:pt x="103481" y="98010"/>
                </a:moveTo>
                <a:lnTo>
                  <a:pt x="110247" y="101966"/>
                </a:lnTo>
                <a:lnTo>
                  <a:pt x="103481" y="105885"/>
                </a:lnTo>
                <a:lnTo>
                  <a:pt x="96679" y="101966"/>
                </a:lnTo>
                <a:close/>
                <a:moveTo>
                  <a:pt x="104036" y="97714"/>
                </a:moveTo>
                <a:lnTo>
                  <a:pt x="111985" y="93093"/>
                </a:lnTo>
                <a:lnTo>
                  <a:pt x="118787" y="97012"/>
                </a:lnTo>
                <a:lnTo>
                  <a:pt x="110839" y="101633"/>
                </a:lnTo>
                <a:close/>
                <a:moveTo>
                  <a:pt x="119342" y="97345"/>
                </a:moveTo>
                <a:lnTo>
                  <a:pt x="127290" y="101966"/>
                </a:lnTo>
                <a:lnTo>
                  <a:pt x="119342" y="106587"/>
                </a:lnTo>
                <a:lnTo>
                  <a:pt x="111393" y="101966"/>
                </a:lnTo>
                <a:close/>
                <a:moveTo>
                  <a:pt x="119896" y="97012"/>
                </a:moveTo>
                <a:lnTo>
                  <a:pt x="126662" y="93093"/>
                </a:lnTo>
                <a:lnTo>
                  <a:pt x="134685" y="97714"/>
                </a:lnTo>
                <a:lnTo>
                  <a:pt x="127882" y="101633"/>
                </a:lnTo>
                <a:close/>
                <a:moveTo>
                  <a:pt x="127217" y="92760"/>
                </a:moveTo>
                <a:lnTo>
                  <a:pt x="135165" y="88139"/>
                </a:lnTo>
                <a:lnTo>
                  <a:pt x="143188" y="92760"/>
                </a:lnTo>
                <a:lnTo>
                  <a:pt x="135239" y="97382"/>
                </a:lnTo>
                <a:close/>
                <a:moveTo>
                  <a:pt x="143742" y="93093"/>
                </a:moveTo>
                <a:lnTo>
                  <a:pt x="150471" y="97012"/>
                </a:lnTo>
                <a:lnTo>
                  <a:pt x="142522" y="101633"/>
                </a:lnTo>
                <a:lnTo>
                  <a:pt x="135720" y="97714"/>
                </a:lnTo>
                <a:close/>
                <a:moveTo>
                  <a:pt x="135794" y="87806"/>
                </a:moveTo>
                <a:lnTo>
                  <a:pt x="142559" y="83887"/>
                </a:lnTo>
                <a:lnTo>
                  <a:pt x="150582" y="88509"/>
                </a:lnTo>
                <a:lnTo>
                  <a:pt x="143779" y="92427"/>
                </a:lnTo>
                <a:close/>
                <a:moveTo>
                  <a:pt x="143114" y="83555"/>
                </a:moveTo>
                <a:lnTo>
                  <a:pt x="151063" y="78933"/>
                </a:lnTo>
                <a:lnTo>
                  <a:pt x="159085" y="83555"/>
                </a:lnTo>
                <a:lnTo>
                  <a:pt x="151137" y="88176"/>
                </a:lnTo>
                <a:close/>
                <a:moveTo>
                  <a:pt x="151617" y="78674"/>
                </a:moveTo>
                <a:lnTo>
                  <a:pt x="158420" y="74719"/>
                </a:lnTo>
                <a:lnTo>
                  <a:pt x="166406" y="79340"/>
                </a:lnTo>
                <a:lnTo>
                  <a:pt x="159640" y="83296"/>
                </a:lnTo>
                <a:close/>
                <a:moveTo>
                  <a:pt x="158420" y="74090"/>
                </a:moveTo>
                <a:lnTo>
                  <a:pt x="151691" y="70208"/>
                </a:lnTo>
                <a:lnTo>
                  <a:pt x="159640" y="65587"/>
                </a:lnTo>
                <a:lnTo>
                  <a:pt x="166369" y="69469"/>
                </a:lnTo>
                <a:close/>
                <a:moveTo>
                  <a:pt x="151617" y="60263"/>
                </a:moveTo>
                <a:lnTo>
                  <a:pt x="158420" y="56344"/>
                </a:lnTo>
                <a:lnTo>
                  <a:pt x="166406" y="60965"/>
                </a:lnTo>
                <a:lnTo>
                  <a:pt x="159640" y="64884"/>
                </a:lnTo>
                <a:close/>
                <a:moveTo>
                  <a:pt x="151063" y="59930"/>
                </a:moveTo>
                <a:lnTo>
                  <a:pt x="144334" y="56048"/>
                </a:lnTo>
                <a:lnTo>
                  <a:pt x="151100" y="52129"/>
                </a:lnTo>
                <a:lnTo>
                  <a:pt x="157865" y="56011"/>
                </a:lnTo>
                <a:close/>
                <a:moveTo>
                  <a:pt x="143779" y="55753"/>
                </a:moveTo>
                <a:lnTo>
                  <a:pt x="135757" y="51131"/>
                </a:lnTo>
                <a:lnTo>
                  <a:pt x="142522" y="47175"/>
                </a:lnTo>
                <a:lnTo>
                  <a:pt x="150508" y="51797"/>
                </a:lnTo>
                <a:close/>
                <a:moveTo>
                  <a:pt x="142522" y="46547"/>
                </a:moveTo>
                <a:lnTo>
                  <a:pt x="135757" y="42665"/>
                </a:lnTo>
                <a:lnTo>
                  <a:pt x="143779" y="38044"/>
                </a:lnTo>
                <a:lnTo>
                  <a:pt x="150508" y="41925"/>
                </a:lnTo>
                <a:close/>
                <a:moveTo>
                  <a:pt x="135202" y="42332"/>
                </a:moveTo>
                <a:lnTo>
                  <a:pt x="127217" y="37711"/>
                </a:lnTo>
                <a:lnTo>
                  <a:pt x="135202" y="33089"/>
                </a:lnTo>
                <a:lnTo>
                  <a:pt x="143225" y="37711"/>
                </a:lnTo>
                <a:close/>
                <a:moveTo>
                  <a:pt x="134685" y="42665"/>
                </a:moveTo>
                <a:lnTo>
                  <a:pt x="127919" y="46584"/>
                </a:lnTo>
                <a:lnTo>
                  <a:pt x="119933" y="41962"/>
                </a:lnTo>
                <a:lnTo>
                  <a:pt x="126662" y="38044"/>
                </a:lnTo>
                <a:close/>
                <a:moveTo>
                  <a:pt x="119342" y="41593"/>
                </a:moveTo>
                <a:lnTo>
                  <a:pt x="112576" y="37711"/>
                </a:lnTo>
                <a:lnTo>
                  <a:pt x="119342" y="33829"/>
                </a:lnTo>
                <a:lnTo>
                  <a:pt x="126070" y="37711"/>
                </a:lnTo>
                <a:close/>
                <a:moveTo>
                  <a:pt x="118787" y="41925"/>
                </a:moveTo>
                <a:lnTo>
                  <a:pt x="110765" y="46547"/>
                </a:lnTo>
                <a:lnTo>
                  <a:pt x="104036" y="42665"/>
                </a:lnTo>
                <a:lnTo>
                  <a:pt x="112022" y="38044"/>
                </a:lnTo>
                <a:close/>
                <a:moveTo>
                  <a:pt x="103481" y="42332"/>
                </a:moveTo>
                <a:lnTo>
                  <a:pt x="95459" y="37711"/>
                </a:lnTo>
                <a:lnTo>
                  <a:pt x="103481" y="33089"/>
                </a:lnTo>
                <a:lnTo>
                  <a:pt x="111467" y="37711"/>
                </a:lnTo>
                <a:close/>
                <a:moveTo>
                  <a:pt x="94941" y="37378"/>
                </a:moveTo>
                <a:lnTo>
                  <a:pt x="88175" y="33496"/>
                </a:lnTo>
                <a:lnTo>
                  <a:pt x="96161" y="28875"/>
                </a:lnTo>
                <a:lnTo>
                  <a:pt x="102927" y="32757"/>
                </a:lnTo>
                <a:close/>
                <a:moveTo>
                  <a:pt x="94387" y="37711"/>
                </a:moveTo>
                <a:lnTo>
                  <a:pt x="87621" y="41593"/>
                </a:lnTo>
                <a:lnTo>
                  <a:pt x="80892" y="37674"/>
                </a:lnTo>
                <a:lnTo>
                  <a:pt x="87621" y="33792"/>
                </a:lnTo>
                <a:close/>
                <a:moveTo>
                  <a:pt x="80264" y="37341"/>
                </a:moveTo>
                <a:lnTo>
                  <a:pt x="72278" y="32720"/>
                </a:lnTo>
                <a:lnTo>
                  <a:pt x="79044" y="28838"/>
                </a:lnTo>
                <a:lnTo>
                  <a:pt x="87029" y="33459"/>
                </a:lnTo>
                <a:close/>
                <a:moveTo>
                  <a:pt x="79709" y="37674"/>
                </a:moveTo>
                <a:lnTo>
                  <a:pt x="71724" y="42332"/>
                </a:lnTo>
                <a:lnTo>
                  <a:pt x="63738" y="37711"/>
                </a:lnTo>
                <a:lnTo>
                  <a:pt x="71724" y="33089"/>
                </a:lnTo>
                <a:close/>
                <a:moveTo>
                  <a:pt x="71169" y="42665"/>
                </a:moveTo>
                <a:lnTo>
                  <a:pt x="64440" y="46547"/>
                </a:lnTo>
                <a:lnTo>
                  <a:pt x="56418" y="41925"/>
                </a:lnTo>
                <a:lnTo>
                  <a:pt x="63183" y="38044"/>
                </a:lnTo>
                <a:close/>
                <a:moveTo>
                  <a:pt x="63886" y="46880"/>
                </a:moveTo>
                <a:lnTo>
                  <a:pt x="55863" y="51501"/>
                </a:lnTo>
                <a:lnTo>
                  <a:pt x="47877" y="46880"/>
                </a:lnTo>
                <a:lnTo>
                  <a:pt x="55863" y="42258"/>
                </a:lnTo>
                <a:close/>
                <a:moveTo>
                  <a:pt x="55272" y="51797"/>
                </a:moveTo>
                <a:lnTo>
                  <a:pt x="48543" y="55679"/>
                </a:lnTo>
                <a:lnTo>
                  <a:pt x="40594" y="51057"/>
                </a:lnTo>
                <a:lnTo>
                  <a:pt x="47323" y="47175"/>
                </a:lnTo>
                <a:close/>
                <a:moveTo>
                  <a:pt x="55309" y="60263"/>
                </a:moveTo>
                <a:lnTo>
                  <a:pt x="47323" y="64884"/>
                </a:lnTo>
                <a:lnTo>
                  <a:pt x="40520" y="60965"/>
                </a:lnTo>
                <a:lnTo>
                  <a:pt x="48543" y="56344"/>
                </a:lnTo>
                <a:close/>
                <a:moveTo>
                  <a:pt x="46768" y="65254"/>
                </a:moveTo>
                <a:lnTo>
                  <a:pt x="40040" y="69136"/>
                </a:lnTo>
                <a:lnTo>
                  <a:pt x="33237" y="65217"/>
                </a:lnTo>
                <a:lnTo>
                  <a:pt x="39966" y="61335"/>
                </a:lnTo>
                <a:close/>
                <a:moveTo>
                  <a:pt x="39485" y="69469"/>
                </a:moveTo>
                <a:lnTo>
                  <a:pt x="31462" y="74090"/>
                </a:lnTo>
                <a:lnTo>
                  <a:pt x="24697" y="70171"/>
                </a:lnTo>
                <a:lnTo>
                  <a:pt x="32682" y="65550"/>
                </a:lnTo>
                <a:close/>
                <a:moveTo>
                  <a:pt x="31462" y="74719"/>
                </a:moveTo>
                <a:lnTo>
                  <a:pt x="39411" y="79340"/>
                </a:lnTo>
                <a:lnTo>
                  <a:pt x="32682" y="83222"/>
                </a:lnTo>
                <a:lnTo>
                  <a:pt x="24734" y="78600"/>
                </a:lnTo>
                <a:close/>
                <a:moveTo>
                  <a:pt x="39966" y="79673"/>
                </a:moveTo>
                <a:lnTo>
                  <a:pt x="46768" y="83591"/>
                </a:lnTo>
                <a:lnTo>
                  <a:pt x="40040" y="87547"/>
                </a:lnTo>
                <a:lnTo>
                  <a:pt x="33237" y="83591"/>
                </a:lnTo>
                <a:close/>
                <a:moveTo>
                  <a:pt x="47323" y="83924"/>
                </a:moveTo>
                <a:lnTo>
                  <a:pt x="55272" y="88546"/>
                </a:lnTo>
                <a:lnTo>
                  <a:pt x="48543" y="92464"/>
                </a:lnTo>
                <a:lnTo>
                  <a:pt x="40594" y="87843"/>
                </a:lnTo>
                <a:close/>
                <a:moveTo>
                  <a:pt x="55309" y="97012"/>
                </a:moveTo>
                <a:lnTo>
                  <a:pt x="47323" y="101633"/>
                </a:lnTo>
                <a:lnTo>
                  <a:pt x="40520" y="97714"/>
                </a:lnTo>
                <a:lnTo>
                  <a:pt x="48543" y="93093"/>
                </a:lnTo>
                <a:close/>
                <a:moveTo>
                  <a:pt x="55863" y="97345"/>
                </a:moveTo>
                <a:lnTo>
                  <a:pt x="63812" y="101966"/>
                </a:lnTo>
                <a:lnTo>
                  <a:pt x="55826" y="106587"/>
                </a:lnTo>
                <a:lnTo>
                  <a:pt x="47877" y="102003"/>
                </a:lnTo>
                <a:close/>
                <a:moveTo>
                  <a:pt x="64366" y="102262"/>
                </a:moveTo>
                <a:lnTo>
                  <a:pt x="71169" y="106218"/>
                </a:lnTo>
                <a:lnTo>
                  <a:pt x="63220" y="110839"/>
                </a:lnTo>
                <a:lnTo>
                  <a:pt x="56418" y="106883"/>
                </a:lnTo>
                <a:close/>
                <a:moveTo>
                  <a:pt x="71724" y="106513"/>
                </a:moveTo>
                <a:lnTo>
                  <a:pt x="79672" y="111135"/>
                </a:lnTo>
                <a:lnTo>
                  <a:pt x="71724" y="115756"/>
                </a:lnTo>
                <a:lnTo>
                  <a:pt x="63775" y="111209"/>
                </a:lnTo>
                <a:close/>
                <a:moveTo>
                  <a:pt x="72315" y="106218"/>
                </a:moveTo>
                <a:lnTo>
                  <a:pt x="79118" y="102262"/>
                </a:lnTo>
                <a:lnTo>
                  <a:pt x="87066" y="106883"/>
                </a:lnTo>
                <a:lnTo>
                  <a:pt x="80264" y="110839"/>
                </a:lnTo>
                <a:close/>
                <a:moveTo>
                  <a:pt x="87584" y="107216"/>
                </a:moveTo>
                <a:lnTo>
                  <a:pt x="94387" y="111135"/>
                </a:lnTo>
                <a:lnTo>
                  <a:pt x="87584" y="115054"/>
                </a:lnTo>
                <a:lnTo>
                  <a:pt x="80781" y="111135"/>
                </a:lnTo>
                <a:close/>
                <a:moveTo>
                  <a:pt x="88175" y="106846"/>
                </a:moveTo>
                <a:lnTo>
                  <a:pt x="96124" y="102225"/>
                </a:lnTo>
                <a:lnTo>
                  <a:pt x="102927" y="106144"/>
                </a:lnTo>
                <a:lnTo>
                  <a:pt x="94978" y="110765"/>
                </a:lnTo>
                <a:close/>
                <a:moveTo>
                  <a:pt x="103481" y="106513"/>
                </a:moveTo>
                <a:lnTo>
                  <a:pt x="111430" y="111135"/>
                </a:lnTo>
                <a:lnTo>
                  <a:pt x="103481" y="115756"/>
                </a:lnTo>
                <a:lnTo>
                  <a:pt x="95533" y="111135"/>
                </a:lnTo>
                <a:close/>
                <a:moveTo>
                  <a:pt x="104036" y="106218"/>
                </a:moveTo>
                <a:lnTo>
                  <a:pt x="110839" y="102262"/>
                </a:lnTo>
                <a:lnTo>
                  <a:pt x="118787" y="106883"/>
                </a:lnTo>
                <a:lnTo>
                  <a:pt x="111985" y="110839"/>
                </a:lnTo>
                <a:close/>
                <a:moveTo>
                  <a:pt x="119379" y="107216"/>
                </a:moveTo>
                <a:lnTo>
                  <a:pt x="126181" y="111135"/>
                </a:lnTo>
                <a:lnTo>
                  <a:pt x="119379" y="115054"/>
                </a:lnTo>
                <a:lnTo>
                  <a:pt x="112576" y="111135"/>
                </a:lnTo>
                <a:close/>
                <a:moveTo>
                  <a:pt x="119933" y="106846"/>
                </a:moveTo>
                <a:lnTo>
                  <a:pt x="127882" y="102225"/>
                </a:lnTo>
                <a:lnTo>
                  <a:pt x="134685" y="106144"/>
                </a:lnTo>
                <a:lnTo>
                  <a:pt x="126736" y="110765"/>
                </a:lnTo>
                <a:close/>
                <a:moveTo>
                  <a:pt x="128437" y="101966"/>
                </a:moveTo>
                <a:lnTo>
                  <a:pt x="135202" y="98010"/>
                </a:lnTo>
                <a:lnTo>
                  <a:pt x="142005" y="101966"/>
                </a:lnTo>
                <a:lnTo>
                  <a:pt x="135202" y="105885"/>
                </a:lnTo>
                <a:close/>
                <a:moveTo>
                  <a:pt x="142559" y="102262"/>
                </a:moveTo>
                <a:lnTo>
                  <a:pt x="150582" y="106883"/>
                </a:lnTo>
                <a:lnTo>
                  <a:pt x="143779" y="110839"/>
                </a:lnTo>
                <a:lnTo>
                  <a:pt x="135831" y="106218"/>
                </a:lnTo>
                <a:close/>
                <a:moveTo>
                  <a:pt x="143114" y="101966"/>
                </a:moveTo>
                <a:lnTo>
                  <a:pt x="151063" y="97345"/>
                </a:lnTo>
                <a:lnTo>
                  <a:pt x="159085" y="101966"/>
                </a:lnTo>
                <a:lnTo>
                  <a:pt x="151137" y="106513"/>
                </a:lnTo>
                <a:close/>
                <a:moveTo>
                  <a:pt x="144334" y="92760"/>
                </a:moveTo>
                <a:lnTo>
                  <a:pt x="151137" y="88841"/>
                </a:lnTo>
                <a:lnTo>
                  <a:pt x="157865" y="92760"/>
                </a:lnTo>
                <a:lnTo>
                  <a:pt x="151063" y="96679"/>
                </a:lnTo>
                <a:close/>
                <a:moveTo>
                  <a:pt x="151691" y="88509"/>
                </a:moveTo>
                <a:lnTo>
                  <a:pt x="159640" y="83887"/>
                </a:lnTo>
                <a:lnTo>
                  <a:pt x="166369" y="87806"/>
                </a:lnTo>
                <a:lnTo>
                  <a:pt x="158420" y="92427"/>
                </a:lnTo>
                <a:close/>
                <a:moveTo>
                  <a:pt x="160194" y="83591"/>
                </a:moveTo>
                <a:lnTo>
                  <a:pt x="166960" y="79673"/>
                </a:lnTo>
                <a:lnTo>
                  <a:pt x="173726" y="83555"/>
                </a:lnTo>
                <a:lnTo>
                  <a:pt x="166923" y="87473"/>
                </a:lnTo>
                <a:close/>
                <a:moveTo>
                  <a:pt x="158974" y="74423"/>
                </a:moveTo>
                <a:lnTo>
                  <a:pt x="166923" y="69801"/>
                </a:lnTo>
                <a:lnTo>
                  <a:pt x="174909" y="74423"/>
                </a:lnTo>
                <a:lnTo>
                  <a:pt x="166960" y="79044"/>
                </a:lnTo>
                <a:close/>
                <a:moveTo>
                  <a:pt x="160194" y="65254"/>
                </a:moveTo>
                <a:lnTo>
                  <a:pt x="166960" y="61335"/>
                </a:lnTo>
                <a:lnTo>
                  <a:pt x="173726" y="65217"/>
                </a:lnTo>
                <a:lnTo>
                  <a:pt x="166923" y="69136"/>
                </a:lnTo>
                <a:close/>
                <a:moveTo>
                  <a:pt x="158974" y="56048"/>
                </a:moveTo>
                <a:lnTo>
                  <a:pt x="166923" y="51427"/>
                </a:lnTo>
                <a:lnTo>
                  <a:pt x="174909" y="56048"/>
                </a:lnTo>
                <a:lnTo>
                  <a:pt x="166960" y="60670"/>
                </a:lnTo>
                <a:close/>
                <a:moveTo>
                  <a:pt x="158420" y="55753"/>
                </a:moveTo>
                <a:lnTo>
                  <a:pt x="151691" y="51871"/>
                </a:lnTo>
                <a:lnTo>
                  <a:pt x="159677" y="47249"/>
                </a:lnTo>
                <a:lnTo>
                  <a:pt x="166406" y="51131"/>
                </a:lnTo>
                <a:close/>
                <a:moveTo>
                  <a:pt x="151137" y="51501"/>
                </a:moveTo>
                <a:lnTo>
                  <a:pt x="143114" y="46880"/>
                </a:lnTo>
                <a:lnTo>
                  <a:pt x="151137" y="42258"/>
                </a:lnTo>
                <a:lnTo>
                  <a:pt x="159122" y="46880"/>
                </a:lnTo>
                <a:close/>
                <a:moveTo>
                  <a:pt x="144334" y="37711"/>
                </a:moveTo>
                <a:lnTo>
                  <a:pt x="151063" y="33792"/>
                </a:lnTo>
                <a:lnTo>
                  <a:pt x="157828" y="37674"/>
                </a:lnTo>
                <a:lnTo>
                  <a:pt x="151063" y="41593"/>
                </a:lnTo>
                <a:close/>
                <a:moveTo>
                  <a:pt x="143779" y="37378"/>
                </a:moveTo>
                <a:lnTo>
                  <a:pt x="135757" y="32757"/>
                </a:lnTo>
                <a:lnTo>
                  <a:pt x="142522" y="28838"/>
                </a:lnTo>
                <a:lnTo>
                  <a:pt x="150508" y="33459"/>
                </a:lnTo>
                <a:close/>
                <a:moveTo>
                  <a:pt x="135202" y="32387"/>
                </a:moveTo>
                <a:lnTo>
                  <a:pt x="128474" y="28505"/>
                </a:lnTo>
                <a:lnTo>
                  <a:pt x="135202" y="24623"/>
                </a:lnTo>
                <a:lnTo>
                  <a:pt x="141968" y="28505"/>
                </a:lnTo>
                <a:close/>
                <a:moveTo>
                  <a:pt x="134611" y="32720"/>
                </a:moveTo>
                <a:lnTo>
                  <a:pt x="126625" y="37341"/>
                </a:lnTo>
                <a:lnTo>
                  <a:pt x="119896" y="33459"/>
                </a:lnTo>
                <a:lnTo>
                  <a:pt x="127882" y="28838"/>
                </a:lnTo>
                <a:close/>
                <a:moveTo>
                  <a:pt x="119379" y="33126"/>
                </a:moveTo>
                <a:lnTo>
                  <a:pt x="111393" y="28505"/>
                </a:lnTo>
                <a:lnTo>
                  <a:pt x="119379" y="23884"/>
                </a:lnTo>
                <a:lnTo>
                  <a:pt x="127364" y="28505"/>
                </a:lnTo>
                <a:close/>
                <a:moveTo>
                  <a:pt x="118787" y="33459"/>
                </a:moveTo>
                <a:lnTo>
                  <a:pt x="112022" y="37341"/>
                </a:lnTo>
                <a:lnTo>
                  <a:pt x="104036" y="32720"/>
                </a:lnTo>
                <a:lnTo>
                  <a:pt x="110765" y="28838"/>
                </a:lnTo>
                <a:close/>
                <a:moveTo>
                  <a:pt x="103481" y="32387"/>
                </a:moveTo>
                <a:lnTo>
                  <a:pt x="96716" y="28505"/>
                </a:lnTo>
                <a:lnTo>
                  <a:pt x="103481" y="24623"/>
                </a:lnTo>
                <a:lnTo>
                  <a:pt x="110210" y="28505"/>
                </a:lnTo>
                <a:close/>
                <a:moveTo>
                  <a:pt x="96161" y="28209"/>
                </a:moveTo>
                <a:lnTo>
                  <a:pt x="88175" y="23588"/>
                </a:lnTo>
                <a:lnTo>
                  <a:pt x="94941" y="19706"/>
                </a:lnTo>
                <a:lnTo>
                  <a:pt x="102927" y="24327"/>
                </a:lnTo>
                <a:close/>
                <a:moveTo>
                  <a:pt x="95607" y="28505"/>
                </a:moveTo>
                <a:lnTo>
                  <a:pt x="87621" y="33126"/>
                </a:lnTo>
                <a:lnTo>
                  <a:pt x="79635" y="28505"/>
                </a:lnTo>
                <a:lnTo>
                  <a:pt x="87621" y="23884"/>
                </a:lnTo>
                <a:close/>
                <a:moveTo>
                  <a:pt x="79044" y="28209"/>
                </a:moveTo>
                <a:lnTo>
                  <a:pt x="72278" y="24327"/>
                </a:lnTo>
                <a:lnTo>
                  <a:pt x="80264" y="19706"/>
                </a:lnTo>
                <a:lnTo>
                  <a:pt x="87029" y="23588"/>
                </a:lnTo>
                <a:close/>
                <a:moveTo>
                  <a:pt x="78489" y="28505"/>
                </a:moveTo>
                <a:lnTo>
                  <a:pt x="71724" y="32387"/>
                </a:lnTo>
                <a:lnTo>
                  <a:pt x="64995" y="28468"/>
                </a:lnTo>
                <a:lnTo>
                  <a:pt x="71724" y="24586"/>
                </a:lnTo>
                <a:close/>
                <a:moveTo>
                  <a:pt x="71169" y="32720"/>
                </a:moveTo>
                <a:lnTo>
                  <a:pt x="63183" y="37341"/>
                </a:lnTo>
                <a:lnTo>
                  <a:pt x="56418" y="33422"/>
                </a:lnTo>
                <a:lnTo>
                  <a:pt x="64440" y="28801"/>
                </a:lnTo>
                <a:close/>
                <a:moveTo>
                  <a:pt x="62629" y="37711"/>
                </a:moveTo>
                <a:lnTo>
                  <a:pt x="55863" y="41593"/>
                </a:lnTo>
                <a:lnTo>
                  <a:pt x="49134" y="37674"/>
                </a:lnTo>
                <a:lnTo>
                  <a:pt x="55863" y="33792"/>
                </a:lnTo>
                <a:close/>
                <a:moveTo>
                  <a:pt x="55309" y="41925"/>
                </a:moveTo>
                <a:lnTo>
                  <a:pt x="47323" y="46547"/>
                </a:lnTo>
                <a:lnTo>
                  <a:pt x="40520" y="42628"/>
                </a:lnTo>
                <a:lnTo>
                  <a:pt x="48543" y="38007"/>
                </a:lnTo>
                <a:close/>
                <a:moveTo>
                  <a:pt x="46731" y="46880"/>
                </a:moveTo>
                <a:lnTo>
                  <a:pt x="39966" y="50761"/>
                </a:lnTo>
                <a:lnTo>
                  <a:pt x="33200" y="46806"/>
                </a:lnTo>
                <a:lnTo>
                  <a:pt x="39929" y="42924"/>
                </a:lnTo>
                <a:close/>
                <a:moveTo>
                  <a:pt x="47988" y="56048"/>
                </a:moveTo>
                <a:lnTo>
                  <a:pt x="39966" y="60670"/>
                </a:lnTo>
                <a:lnTo>
                  <a:pt x="32017" y="56048"/>
                </a:lnTo>
                <a:lnTo>
                  <a:pt x="40040" y="51427"/>
                </a:lnTo>
                <a:close/>
                <a:moveTo>
                  <a:pt x="39411" y="61002"/>
                </a:moveTo>
                <a:lnTo>
                  <a:pt x="32682" y="64884"/>
                </a:lnTo>
                <a:lnTo>
                  <a:pt x="24734" y="60263"/>
                </a:lnTo>
                <a:lnTo>
                  <a:pt x="31462" y="56381"/>
                </a:lnTo>
                <a:close/>
                <a:moveTo>
                  <a:pt x="32128" y="65217"/>
                </a:moveTo>
                <a:lnTo>
                  <a:pt x="24142" y="69838"/>
                </a:lnTo>
                <a:lnTo>
                  <a:pt x="16193" y="65217"/>
                </a:lnTo>
                <a:lnTo>
                  <a:pt x="24179" y="60596"/>
                </a:lnTo>
                <a:close/>
                <a:moveTo>
                  <a:pt x="30871" y="74423"/>
                </a:moveTo>
                <a:lnTo>
                  <a:pt x="24142" y="78342"/>
                </a:lnTo>
                <a:lnTo>
                  <a:pt x="17340" y="74423"/>
                </a:lnTo>
                <a:lnTo>
                  <a:pt x="24068" y="70541"/>
                </a:lnTo>
                <a:close/>
                <a:moveTo>
                  <a:pt x="32091" y="83555"/>
                </a:moveTo>
                <a:lnTo>
                  <a:pt x="24068" y="88176"/>
                </a:lnTo>
                <a:lnTo>
                  <a:pt x="16120" y="83591"/>
                </a:lnTo>
                <a:lnTo>
                  <a:pt x="24142" y="78970"/>
                </a:lnTo>
                <a:close/>
                <a:moveTo>
                  <a:pt x="32682" y="83887"/>
                </a:moveTo>
                <a:lnTo>
                  <a:pt x="39485" y="87806"/>
                </a:lnTo>
                <a:lnTo>
                  <a:pt x="31462" y="92427"/>
                </a:lnTo>
                <a:lnTo>
                  <a:pt x="24697" y="88509"/>
                </a:lnTo>
                <a:close/>
                <a:moveTo>
                  <a:pt x="40040" y="88139"/>
                </a:moveTo>
                <a:lnTo>
                  <a:pt x="47988" y="92760"/>
                </a:lnTo>
                <a:lnTo>
                  <a:pt x="39966" y="97382"/>
                </a:lnTo>
                <a:lnTo>
                  <a:pt x="32017" y="92797"/>
                </a:lnTo>
                <a:close/>
                <a:moveTo>
                  <a:pt x="46768" y="101966"/>
                </a:moveTo>
                <a:lnTo>
                  <a:pt x="40040" y="105885"/>
                </a:lnTo>
                <a:lnTo>
                  <a:pt x="33237" y="101966"/>
                </a:lnTo>
                <a:lnTo>
                  <a:pt x="39966" y="98010"/>
                </a:lnTo>
                <a:close/>
                <a:moveTo>
                  <a:pt x="47323" y="102262"/>
                </a:moveTo>
                <a:lnTo>
                  <a:pt x="55272" y="106846"/>
                </a:lnTo>
                <a:lnTo>
                  <a:pt x="48469" y="110765"/>
                </a:lnTo>
                <a:lnTo>
                  <a:pt x="40520" y="106218"/>
                </a:lnTo>
                <a:close/>
                <a:moveTo>
                  <a:pt x="55826" y="107216"/>
                </a:moveTo>
                <a:lnTo>
                  <a:pt x="62629" y="111135"/>
                </a:lnTo>
                <a:lnTo>
                  <a:pt x="55826" y="115054"/>
                </a:lnTo>
                <a:lnTo>
                  <a:pt x="49023" y="111135"/>
                </a:lnTo>
                <a:close/>
                <a:moveTo>
                  <a:pt x="63220" y="111467"/>
                </a:moveTo>
                <a:lnTo>
                  <a:pt x="71169" y="116052"/>
                </a:lnTo>
                <a:lnTo>
                  <a:pt x="64366" y="119971"/>
                </a:lnTo>
                <a:lnTo>
                  <a:pt x="56418" y="115386"/>
                </a:lnTo>
                <a:close/>
                <a:moveTo>
                  <a:pt x="71724" y="116385"/>
                </a:moveTo>
                <a:lnTo>
                  <a:pt x="78526" y="120303"/>
                </a:lnTo>
                <a:lnTo>
                  <a:pt x="71724" y="124222"/>
                </a:lnTo>
                <a:lnTo>
                  <a:pt x="64921" y="120303"/>
                </a:lnTo>
                <a:close/>
                <a:moveTo>
                  <a:pt x="72278" y="116052"/>
                </a:moveTo>
                <a:lnTo>
                  <a:pt x="80227" y="111430"/>
                </a:lnTo>
                <a:lnTo>
                  <a:pt x="87029" y="115349"/>
                </a:lnTo>
                <a:lnTo>
                  <a:pt x="79081" y="119971"/>
                </a:lnTo>
                <a:close/>
                <a:moveTo>
                  <a:pt x="87621" y="115682"/>
                </a:moveTo>
                <a:lnTo>
                  <a:pt x="95570" y="120303"/>
                </a:lnTo>
                <a:lnTo>
                  <a:pt x="87621" y="124925"/>
                </a:lnTo>
                <a:lnTo>
                  <a:pt x="79672" y="120340"/>
                </a:lnTo>
                <a:close/>
                <a:moveTo>
                  <a:pt x="88175" y="115349"/>
                </a:moveTo>
                <a:lnTo>
                  <a:pt x="94978" y="111430"/>
                </a:lnTo>
                <a:lnTo>
                  <a:pt x="102927" y="116052"/>
                </a:lnTo>
                <a:lnTo>
                  <a:pt x="96124" y="119971"/>
                </a:lnTo>
                <a:close/>
                <a:moveTo>
                  <a:pt x="103481" y="116385"/>
                </a:moveTo>
                <a:lnTo>
                  <a:pt x="110247" y="120303"/>
                </a:lnTo>
                <a:lnTo>
                  <a:pt x="103481" y="124222"/>
                </a:lnTo>
                <a:lnTo>
                  <a:pt x="96679" y="120303"/>
                </a:lnTo>
                <a:close/>
                <a:moveTo>
                  <a:pt x="104036" y="116052"/>
                </a:moveTo>
                <a:lnTo>
                  <a:pt x="111985" y="111430"/>
                </a:lnTo>
                <a:lnTo>
                  <a:pt x="118787" y="115349"/>
                </a:lnTo>
                <a:lnTo>
                  <a:pt x="110839" y="119971"/>
                </a:lnTo>
                <a:close/>
                <a:moveTo>
                  <a:pt x="119342" y="115682"/>
                </a:moveTo>
                <a:lnTo>
                  <a:pt x="127290" y="120303"/>
                </a:lnTo>
                <a:lnTo>
                  <a:pt x="119342" y="124888"/>
                </a:lnTo>
                <a:lnTo>
                  <a:pt x="111393" y="120229"/>
                </a:lnTo>
                <a:close/>
                <a:moveTo>
                  <a:pt x="119896" y="115349"/>
                </a:moveTo>
                <a:lnTo>
                  <a:pt x="126662" y="111430"/>
                </a:lnTo>
                <a:lnTo>
                  <a:pt x="134611" y="116052"/>
                </a:lnTo>
                <a:lnTo>
                  <a:pt x="127808" y="119971"/>
                </a:lnTo>
                <a:close/>
                <a:moveTo>
                  <a:pt x="127290" y="111098"/>
                </a:moveTo>
                <a:lnTo>
                  <a:pt x="135202" y="106476"/>
                </a:lnTo>
                <a:lnTo>
                  <a:pt x="143151" y="111098"/>
                </a:lnTo>
                <a:lnTo>
                  <a:pt x="135202" y="115682"/>
                </a:lnTo>
                <a:close/>
                <a:moveTo>
                  <a:pt x="143742" y="111467"/>
                </a:moveTo>
                <a:lnTo>
                  <a:pt x="150508" y="115386"/>
                </a:lnTo>
                <a:lnTo>
                  <a:pt x="142559" y="119971"/>
                </a:lnTo>
                <a:lnTo>
                  <a:pt x="135794" y="116052"/>
                </a:lnTo>
                <a:close/>
                <a:moveTo>
                  <a:pt x="144297" y="111135"/>
                </a:moveTo>
                <a:lnTo>
                  <a:pt x="151063" y="107216"/>
                </a:lnTo>
                <a:lnTo>
                  <a:pt x="157865" y="111135"/>
                </a:lnTo>
                <a:lnTo>
                  <a:pt x="151063" y="115054"/>
                </a:lnTo>
                <a:close/>
                <a:moveTo>
                  <a:pt x="151691" y="106846"/>
                </a:moveTo>
                <a:lnTo>
                  <a:pt x="159640" y="102262"/>
                </a:lnTo>
                <a:lnTo>
                  <a:pt x="166369" y="106218"/>
                </a:lnTo>
                <a:lnTo>
                  <a:pt x="158420" y="110765"/>
                </a:lnTo>
                <a:close/>
                <a:moveTo>
                  <a:pt x="151617" y="97012"/>
                </a:moveTo>
                <a:lnTo>
                  <a:pt x="158420" y="93093"/>
                </a:lnTo>
                <a:lnTo>
                  <a:pt x="166406" y="97714"/>
                </a:lnTo>
                <a:lnTo>
                  <a:pt x="159640" y="101633"/>
                </a:lnTo>
                <a:close/>
                <a:moveTo>
                  <a:pt x="158974" y="92760"/>
                </a:moveTo>
                <a:lnTo>
                  <a:pt x="166923" y="88139"/>
                </a:lnTo>
                <a:lnTo>
                  <a:pt x="174909" y="92760"/>
                </a:lnTo>
                <a:lnTo>
                  <a:pt x="166960" y="97345"/>
                </a:lnTo>
                <a:close/>
                <a:moveTo>
                  <a:pt x="167478" y="87806"/>
                </a:moveTo>
                <a:lnTo>
                  <a:pt x="174280" y="83887"/>
                </a:lnTo>
                <a:lnTo>
                  <a:pt x="182266" y="88509"/>
                </a:lnTo>
                <a:lnTo>
                  <a:pt x="175463" y="92427"/>
                </a:lnTo>
                <a:close/>
                <a:moveTo>
                  <a:pt x="174280" y="83222"/>
                </a:moveTo>
                <a:lnTo>
                  <a:pt x="167515" y="79340"/>
                </a:lnTo>
                <a:lnTo>
                  <a:pt x="175463" y="74719"/>
                </a:lnTo>
                <a:lnTo>
                  <a:pt x="182229" y="78600"/>
                </a:lnTo>
                <a:close/>
                <a:moveTo>
                  <a:pt x="167478" y="69469"/>
                </a:moveTo>
                <a:lnTo>
                  <a:pt x="174280" y="65550"/>
                </a:lnTo>
                <a:lnTo>
                  <a:pt x="182266" y="70171"/>
                </a:lnTo>
                <a:lnTo>
                  <a:pt x="175463" y="74090"/>
                </a:lnTo>
                <a:close/>
                <a:moveTo>
                  <a:pt x="174280" y="64884"/>
                </a:moveTo>
                <a:lnTo>
                  <a:pt x="167515" y="61002"/>
                </a:lnTo>
                <a:lnTo>
                  <a:pt x="175463" y="56381"/>
                </a:lnTo>
                <a:lnTo>
                  <a:pt x="182229" y="60263"/>
                </a:lnTo>
                <a:close/>
                <a:moveTo>
                  <a:pt x="167478" y="51131"/>
                </a:moveTo>
                <a:lnTo>
                  <a:pt x="174280" y="47175"/>
                </a:lnTo>
                <a:lnTo>
                  <a:pt x="182266" y="51797"/>
                </a:lnTo>
                <a:lnTo>
                  <a:pt x="175463" y="55753"/>
                </a:lnTo>
                <a:close/>
                <a:moveTo>
                  <a:pt x="166923" y="50798"/>
                </a:moveTo>
                <a:lnTo>
                  <a:pt x="160194" y="46917"/>
                </a:lnTo>
                <a:lnTo>
                  <a:pt x="166960" y="42998"/>
                </a:lnTo>
                <a:lnTo>
                  <a:pt x="173726" y="46880"/>
                </a:lnTo>
                <a:close/>
                <a:moveTo>
                  <a:pt x="159640" y="46547"/>
                </a:moveTo>
                <a:lnTo>
                  <a:pt x="151617" y="41925"/>
                </a:lnTo>
                <a:lnTo>
                  <a:pt x="158383" y="38007"/>
                </a:lnTo>
                <a:lnTo>
                  <a:pt x="166369" y="42628"/>
                </a:lnTo>
                <a:close/>
                <a:moveTo>
                  <a:pt x="158383" y="37341"/>
                </a:moveTo>
                <a:lnTo>
                  <a:pt x="151617" y="33459"/>
                </a:lnTo>
                <a:lnTo>
                  <a:pt x="159640" y="28838"/>
                </a:lnTo>
                <a:lnTo>
                  <a:pt x="166369" y="32720"/>
                </a:lnTo>
                <a:close/>
                <a:moveTo>
                  <a:pt x="151137" y="33126"/>
                </a:moveTo>
                <a:lnTo>
                  <a:pt x="143114" y="28505"/>
                </a:lnTo>
                <a:lnTo>
                  <a:pt x="151137" y="23884"/>
                </a:lnTo>
                <a:lnTo>
                  <a:pt x="159122" y="28505"/>
                </a:lnTo>
                <a:close/>
                <a:moveTo>
                  <a:pt x="142522" y="28209"/>
                </a:moveTo>
                <a:lnTo>
                  <a:pt x="135757" y="24327"/>
                </a:lnTo>
                <a:lnTo>
                  <a:pt x="143779" y="19706"/>
                </a:lnTo>
                <a:lnTo>
                  <a:pt x="150508" y="23588"/>
                </a:lnTo>
                <a:close/>
                <a:moveTo>
                  <a:pt x="135202" y="23995"/>
                </a:moveTo>
                <a:lnTo>
                  <a:pt x="127217" y="19373"/>
                </a:lnTo>
                <a:lnTo>
                  <a:pt x="135202" y="14752"/>
                </a:lnTo>
                <a:lnTo>
                  <a:pt x="143225" y="19373"/>
                </a:lnTo>
                <a:close/>
                <a:moveTo>
                  <a:pt x="134685" y="24327"/>
                </a:moveTo>
                <a:lnTo>
                  <a:pt x="127919" y="28209"/>
                </a:lnTo>
                <a:lnTo>
                  <a:pt x="119933" y="23588"/>
                </a:lnTo>
                <a:lnTo>
                  <a:pt x="126662" y="19706"/>
                </a:lnTo>
                <a:close/>
                <a:moveTo>
                  <a:pt x="119342" y="23255"/>
                </a:moveTo>
                <a:lnTo>
                  <a:pt x="112576" y="19373"/>
                </a:lnTo>
                <a:lnTo>
                  <a:pt x="119342" y="15491"/>
                </a:lnTo>
                <a:lnTo>
                  <a:pt x="126070" y="19373"/>
                </a:lnTo>
                <a:close/>
                <a:moveTo>
                  <a:pt x="118787" y="23588"/>
                </a:moveTo>
                <a:lnTo>
                  <a:pt x="110765" y="28209"/>
                </a:lnTo>
                <a:lnTo>
                  <a:pt x="104036" y="24327"/>
                </a:lnTo>
                <a:lnTo>
                  <a:pt x="112022" y="19706"/>
                </a:lnTo>
                <a:close/>
                <a:moveTo>
                  <a:pt x="103481" y="23995"/>
                </a:moveTo>
                <a:lnTo>
                  <a:pt x="95459" y="19373"/>
                </a:lnTo>
                <a:lnTo>
                  <a:pt x="103481" y="14752"/>
                </a:lnTo>
                <a:lnTo>
                  <a:pt x="111467" y="19373"/>
                </a:lnTo>
                <a:close/>
                <a:moveTo>
                  <a:pt x="94941" y="19004"/>
                </a:moveTo>
                <a:lnTo>
                  <a:pt x="88175" y="15122"/>
                </a:lnTo>
                <a:lnTo>
                  <a:pt x="96161" y="10500"/>
                </a:lnTo>
                <a:lnTo>
                  <a:pt x="102927" y="14382"/>
                </a:lnTo>
                <a:close/>
                <a:moveTo>
                  <a:pt x="94313" y="19336"/>
                </a:moveTo>
                <a:lnTo>
                  <a:pt x="87584" y="23218"/>
                </a:lnTo>
                <a:lnTo>
                  <a:pt x="80818" y="19336"/>
                </a:lnTo>
                <a:lnTo>
                  <a:pt x="87584" y="15454"/>
                </a:lnTo>
                <a:close/>
                <a:moveTo>
                  <a:pt x="80338" y="19004"/>
                </a:moveTo>
                <a:lnTo>
                  <a:pt x="72315" y="14382"/>
                </a:lnTo>
                <a:lnTo>
                  <a:pt x="79081" y="10500"/>
                </a:lnTo>
                <a:lnTo>
                  <a:pt x="87066" y="15122"/>
                </a:lnTo>
                <a:close/>
                <a:moveTo>
                  <a:pt x="79709" y="19336"/>
                </a:moveTo>
                <a:lnTo>
                  <a:pt x="71724" y="23958"/>
                </a:lnTo>
                <a:lnTo>
                  <a:pt x="63738" y="19336"/>
                </a:lnTo>
                <a:lnTo>
                  <a:pt x="71724" y="14715"/>
                </a:lnTo>
                <a:close/>
                <a:moveTo>
                  <a:pt x="71169" y="24327"/>
                </a:moveTo>
                <a:lnTo>
                  <a:pt x="64440" y="28209"/>
                </a:lnTo>
                <a:lnTo>
                  <a:pt x="56418" y="23588"/>
                </a:lnTo>
                <a:lnTo>
                  <a:pt x="63183" y="19706"/>
                </a:lnTo>
                <a:close/>
                <a:moveTo>
                  <a:pt x="63886" y="28505"/>
                </a:moveTo>
                <a:lnTo>
                  <a:pt x="55863" y="33126"/>
                </a:lnTo>
                <a:lnTo>
                  <a:pt x="47877" y="28505"/>
                </a:lnTo>
                <a:lnTo>
                  <a:pt x="55863" y="23884"/>
                </a:lnTo>
                <a:close/>
                <a:moveTo>
                  <a:pt x="55272" y="33459"/>
                </a:moveTo>
                <a:lnTo>
                  <a:pt x="48543" y="37341"/>
                </a:lnTo>
                <a:lnTo>
                  <a:pt x="40520" y="32720"/>
                </a:lnTo>
                <a:lnTo>
                  <a:pt x="47286" y="28838"/>
                </a:lnTo>
                <a:close/>
                <a:moveTo>
                  <a:pt x="47988" y="37674"/>
                </a:moveTo>
                <a:lnTo>
                  <a:pt x="39966" y="42295"/>
                </a:lnTo>
                <a:lnTo>
                  <a:pt x="31980" y="37711"/>
                </a:lnTo>
                <a:lnTo>
                  <a:pt x="39966" y="33089"/>
                </a:lnTo>
                <a:close/>
                <a:moveTo>
                  <a:pt x="39411" y="42665"/>
                </a:moveTo>
                <a:lnTo>
                  <a:pt x="32682" y="46547"/>
                </a:lnTo>
                <a:lnTo>
                  <a:pt x="24734" y="41925"/>
                </a:lnTo>
                <a:lnTo>
                  <a:pt x="31462" y="38044"/>
                </a:lnTo>
                <a:close/>
                <a:moveTo>
                  <a:pt x="39485" y="51131"/>
                </a:moveTo>
                <a:lnTo>
                  <a:pt x="31462" y="55753"/>
                </a:lnTo>
                <a:lnTo>
                  <a:pt x="24697" y="51797"/>
                </a:lnTo>
                <a:lnTo>
                  <a:pt x="32682" y="47175"/>
                </a:lnTo>
                <a:close/>
                <a:moveTo>
                  <a:pt x="30871" y="56048"/>
                </a:moveTo>
                <a:lnTo>
                  <a:pt x="24142" y="59930"/>
                </a:lnTo>
                <a:lnTo>
                  <a:pt x="17340" y="56011"/>
                </a:lnTo>
                <a:lnTo>
                  <a:pt x="24068" y="52129"/>
                </a:lnTo>
                <a:close/>
                <a:moveTo>
                  <a:pt x="23588" y="60263"/>
                </a:moveTo>
                <a:lnTo>
                  <a:pt x="15565" y="64884"/>
                </a:lnTo>
                <a:lnTo>
                  <a:pt x="8799" y="60965"/>
                </a:lnTo>
                <a:lnTo>
                  <a:pt x="16785" y="56344"/>
                </a:lnTo>
                <a:close/>
                <a:moveTo>
                  <a:pt x="15565" y="65587"/>
                </a:moveTo>
                <a:lnTo>
                  <a:pt x="23514" y="70208"/>
                </a:lnTo>
                <a:lnTo>
                  <a:pt x="16785" y="74090"/>
                </a:lnTo>
                <a:lnTo>
                  <a:pt x="8836" y="69469"/>
                </a:lnTo>
                <a:close/>
                <a:moveTo>
                  <a:pt x="23588" y="78674"/>
                </a:moveTo>
                <a:lnTo>
                  <a:pt x="15565" y="83296"/>
                </a:lnTo>
                <a:lnTo>
                  <a:pt x="8799" y="79340"/>
                </a:lnTo>
                <a:lnTo>
                  <a:pt x="16785" y="74719"/>
                </a:lnTo>
                <a:close/>
                <a:moveTo>
                  <a:pt x="15565" y="83924"/>
                </a:moveTo>
                <a:lnTo>
                  <a:pt x="23514" y="88509"/>
                </a:lnTo>
                <a:lnTo>
                  <a:pt x="16785" y="92391"/>
                </a:lnTo>
                <a:lnTo>
                  <a:pt x="8836" y="87806"/>
                </a:lnTo>
                <a:close/>
                <a:moveTo>
                  <a:pt x="24068" y="88841"/>
                </a:moveTo>
                <a:lnTo>
                  <a:pt x="30871" y="92760"/>
                </a:lnTo>
                <a:lnTo>
                  <a:pt x="24142" y="96679"/>
                </a:lnTo>
                <a:lnTo>
                  <a:pt x="17340" y="92760"/>
                </a:lnTo>
                <a:close/>
                <a:moveTo>
                  <a:pt x="31462" y="93130"/>
                </a:moveTo>
                <a:lnTo>
                  <a:pt x="39411" y="97677"/>
                </a:lnTo>
                <a:lnTo>
                  <a:pt x="32682" y="101633"/>
                </a:lnTo>
                <a:lnTo>
                  <a:pt x="24734" y="97049"/>
                </a:lnTo>
                <a:close/>
                <a:moveTo>
                  <a:pt x="39485" y="106218"/>
                </a:moveTo>
                <a:lnTo>
                  <a:pt x="31462" y="110839"/>
                </a:lnTo>
                <a:lnTo>
                  <a:pt x="24697" y="106883"/>
                </a:lnTo>
                <a:lnTo>
                  <a:pt x="32682" y="102262"/>
                </a:lnTo>
                <a:close/>
                <a:moveTo>
                  <a:pt x="40040" y="106513"/>
                </a:moveTo>
                <a:lnTo>
                  <a:pt x="47988" y="111098"/>
                </a:lnTo>
                <a:lnTo>
                  <a:pt x="39966" y="115719"/>
                </a:lnTo>
                <a:lnTo>
                  <a:pt x="32017" y="111135"/>
                </a:lnTo>
                <a:close/>
                <a:moveTo>
                  <a:pt x="48543" y="111430"/>
                </a:moveTo>
                <a:lnTo>
                  <a:pt x="55309" y="115349"/>
                </a:lnTo>
                <a:lnTo>
                  <a:pt x="47360" y="119971"/>
                </a:lnTo>
                <a:lnTo>
                  <a:pt x="40594" y="116052"/>
                </a:lnTo>
                <a:close/>
                <a:moveTo>
                  <a:pt x="55863" y="115682"/>
                </a:moveTo>
                <a:lnTo>
                  <a:pt x="63812" y="120229"/>
                </a:lnTo>
                <a:lnTo>
                  <a:pt x="55863" y="124888"/>
                </a:lnTo>
                <a:lnTo>
                  <a:pt x="47914" y="120303"/>
                </a:lnTo>
                <a:close/>
                <a:moveTo>
                  <a:pt x="64366" y="120599"/>
                </a:moveTo>
                <a:lnTo>
                  <a:pt x="71169" y="124555"/>
                </a:lnTo>
                <a:lnTo>
                  <a:pt x="63220" y="129176"/>
                </a:lnTo>
                <a:lnTo>
                  <a:pt x="56418" y="125257"/>
                </a:lnTo>
                <a:close/>
                <a:moveTo>
                  <a:pt x="71724" y="124888"/>
                </a:moveTo>
                <a:lnTo>
                  <a:pt x="79672" y="129435"/>
                </a:lnTo>
                <a:lnTo>
                  <a:pt x="71724" y="134057"/>
                </a:lnTo>
                <a:lnTo>
                  <a:pt x="63775" y="129509"/>
                </a:lnTo>
                <a:close/>
                <a:moveTo>
                  <a:pt x="72315" y="124555"/>
                </a:moveTo>
                <a:lnTo>
                  <a:pt x="79118" y="120599"/>
                </a:lnTo>
                <a:lnTo>
                  <a:pt x="87066" y="125184"/>
                </a:lnTo>
                <a:lnTo>
                  <a:pt x="80264" y="129102"/>
                </a:lnTo>
                <a:close/>
                <a:moveTo>
                  <a:pt x="87584" y="125553"/>
                </a:moveTo>
                <a:lnTo>
                  <a:pt x="94387" y="129509"/>
                </a:lnTo>
                <a:lnTo>
                  <a:pt x="87584" y="133428"/>
                </a:lnTo>
                <a:lnTo>
                  <a:pt x="80781" y="129509"/>
                </a:lnTo>
                <a:close/>
                <a:moveTo>
                  <a:pt x="88175" y="125257"/>
                </a:moveTo>
                <a:lnTo>
                  <a:pt x="96124" y="120599"/>
                </a:lnTo>
                <a:lnTo>
                  <a:pt x="102927" y="124555"/>
                </a:lnTo>
                <a:lnTo>
                  <a:pt x="94978" y="129176"/>
                </a:lnTo>
                <a:close/>
                <a:moveTo>
                  <a:pt x="103481" y="124888"/>
                </a:moveTo>
                <a:lnTo>
                  <a:pt x="111430" y="129509"/>
                </a:lnTo>
                <a:lnTo>
                  <a:pt x="103481" y="134057"/>
                </a:lnTo>
                <a:lnTo>
                  <a:pt x="95533" y="129509"/>
                </a:lnTo>
                <a:close/>
                <a:moveTo>
                  <a:pt x="104036" y="124555"/>
                </a:moveTo>
                <a:lnTo>
                  <a:pt x="110839" y="120599"/>
                </a:lnTo>
                <a:lnTo>
                  <a:pt x="118787" y="125257"/>
                </a:lnTo>
                <a:lnTo>
                  <a:pt x="111985" y="129176"/>
                </a:lnTo>
                <a:close/>
                <a:moveTo>
                  <a:pt x="119379" y="125553"/>
                </a:moveTo>
                <a:lnTo>
                  <a:pt x="126181" y="129509"/>
                </a:lnTo>
                <a:lnTo>
                  <a:pt x="119379" y="133428"/>
                </a:lnTo>
                <a:lnTo>
                  <a:pt x="112576" y="129509"/>
                </a:lnTo>
                <a:close/>
                <a:moveTo>
                  <a:pt x="119933" y="125257"/>
                </a:moveTo>
                <a:lnTo>
                  <a:pt x="127882" y="120673"/>
                </a:lnTo>
                <a:lnTo>
                  <a:pt x="134685" y="124592"/>
                </a:lnTo>
                <a:lnTo>
                  <a:pt x="126736" y="129176"/>
                </a:lnTo>
                <a:close/>
                <a:moveTo>
                  <a:pt x="128437" y="120303"/>
                </a:moveTo>
                <a:lnTo>
                  <a:pt x="135202" y="116385"/>
                </a:lnTo>
                <a:lnTo>
                  <a:pt x="142005" y="120303"/>
                </a:lnTo>
                <a:lnTo>
                  <a:pt x="135202" y="124222"/>
                </a:lnTo>
                <a:close/>
                <a:moveTo>
                  <a:pt x="142559" y="120599"/>
                </a:moveTo>
                <a:lnTo>
                  <a:pt x="150508" y="125257"/>
                </a:lnTo>
                <a:lnTo>
                  <a:pt x="143742" y="129176"/>
                </a:lnTo>
                <a:lnTo>
                  <a:pt x="135794" y="124555"/>
                </a:lnTo>
                <a:close/>
                <a:moveTo>
                  <a:pt x="143114" y="120303"/>
                </a:moveTo>
                <a:lnTo>
                  <a:pt x="151063" y="115719"/>
                </a:lnTo>
                <a:lnTo>
                  <a:pt x="159011" y="120340"/>
                </a:lnTo>
                <a:lnTo>
                  <a:pt x="151063" y="124925"/>
                </a:lnTo>
                <a:close/>
                <a:moveTo>
                  <a:pt x="151617" y="115349"/>
                </a:moveTo>
                <a:lnTo>
                  <a:pt x="158420" y="111430"/>
                </a:lnTo>
                <a:lnTo>
                  <a:pt x="166406" y="116052"/>
                </a:lnTo>
                <a:lnTo>
                  <a:pt x="159640" y="119971"/>
                </a:lnTo>
                <a:close/>
                <a:moveTo>
                  <a:pt x="158974" y="111098"/>
                </a:moveTo>
                <a:lnTo>
                  <a:pt x="166923" y="106513"/>
                </a:lnTo>
                <a:lnTo>
                  <a:pt x="174909" y="111135"/>
                </a:lnTo>
                <a:lnTo>
                  <a:pt x="166960" y="115719"/>
                </a:lnTo>
                <a:close/>
                <a:moveTo>
                  <a:pt x="160194" y="101966"/>
                </a:moveTo>
                <a:lnTo>
                  <a:pt x="166960" y="98010"/>
                </a:lnTo>
                <a:lnTo>
                  <a:pt x="173726" y="101966"/>
                </a:lnTo>
                <a:lnTo>
                  <a:pt x="166923" y="105885"/>
                </a:lnTo>
                <a:close/>
                <a:moveTo>
                  <a:pt x="167515" y="97714"/>
                </a:moveTo>
                <a:lnTo>
                  <a:pt x="175463" y="93130"/>
                </a:lnTo>
                <a:lnTo>
                  <a:pt x="182229" y="97049"/>
                </a:lnTo>
                <a:lnTo>
                  <a:pt x="174280" y="101633"/>
                </a:lnTo>
                <a:close/>
                <a:moveTo>
                  <a:pt x="176018" y="92760"/>
                </a:moveTo>
                <a:lnTo>
                  <a:pt x="182820" y="88841"/>
                </a:lnTo>
                <a:lnTo>
                  <a:pt x="189586" y="92723"/>
                </a:lnTo>
                <a:lnTo>
                  <a:pt x="182784" y="96642"/>
                </a:lnTo>
                <a:close/>
                <a:moveTo>
                  <a:pt x="174872" y="83555"/>
                </a:moveTo>
                <a:lnTo>
                  <a:pt x="182820" y="78933"/>
                </a:lnTo>
                <a:lnTo>
                  <a:pt x="190806" y="83555"/>
                </a:lnTo>
                <a:lnTo>
                  <a:pt x="182857" y="88139"/>
                </a:lnTo>
                <a:close/>
                <a:moveTo>
                  <a:pt x="176092" y="74423"/>
                </a:moveTo>
                <a:lnTo>
                  <a:pt x="182857" y="70467"/>
                </a:lnTo>
                <a:lnTo>
                  <a:pt x="189623" y="74349"/>
                </a:lnTo>
                <a:lnTo>
                  <a:pt x="182820" y="78305"/>
                </a:lnTo>
                <a:close/>
                <a:moveTo>
                  <a:pt x="174835" y="65217"/>
                </a:moveTo>
                <a:lnTo>
                  <a:pt x="182784" y="60596"/>
                </a:lnTo>
                <a:lnTo>
                  <a:pt x="190769" y="65217"/>
                </a:lnTo>
                <a:lnTo>
                  <a:pt x="182820" y="69838"/>
                </a:lnTo>
                <a:close/>
                <a:moveTo>
                  <a:pt x="190806" y="46880"/>
                </a:moveTo>
                <a:lnTo>
                  <a:pt x="182857" y="51501"/>
                </a:lnTo>
                <a:lnTo>
                  <a:pt x="174872" y="46880"/>
                </a:lnTo>
                <a:lnTo>
                  <a:pt x="182820" y="42258"/>
                </a:lnTo>
                <a:close/>
                <a:moveTo>
                  <a:pt x="182229" y="41925"/>
                </a:moveTo>
                <a:lnTo>
                  <a:pt x="174280" y="46547"/>
                </a:lnTo>
                <a:lnTo>
                  <a:pt x="167515" y="42665"/>
                </a:lnTo>
                <a:lnTo>
                  <a:pt x="175537" y="38044"/>
                </a:lnTo>
                <a:close/>
                <a:moveTo>
                  <a:pt x="174983" y="37711"/>
                </a:moveTo>
                <a:lnTo>
                  <a:pt x="166960" y="42332"/>
                </a:lnTo>
                <a:lnTo>
                  <a:pt x="158974" y="37711"/>
                </a:lnTo>
                <a:lnTo>
                  <a:pt x="166960" y="33089"/>
                </a:lnTo>
                <a:close/>
                <a:moveTo>
                  <a:pt x="173726" y="28505"/>
                </a:moveTo>
                <a:lnTo>
                  <a:pt x="166960" y="32461"/>
                </a:lnTo>
                <a:lnTo>
                  <a:pt x="160231" y="28542"/>
                </a:lnTo>
                <a:lnTo>
                  <a:pt x="166960" y="24623"/>
                </a:lnTo>
                <a:close/>
                <a:moveTo>
                  <a:pt x="158383" y="19632"/>
                </a:moveTo>
                <a:lnTo>
                  <a:pt x="166406" y="24253"/>
                </a:lnTo>
                <a:lnTo>
                  <a:pt x="159677" y="28209"/>
                </a:lnTo>
                <a:lnTo>
                  <a:pt x="151654" y="23588"/>
                </a:lnTo>
                <a:close/>
                <a:moveTo>
                  <a:pt x="157828" y="19336"/>
                </a:moveTo>
                <a:lnTo>
                  <a:pt x="151063" y="23255"/>
                </a:lnTo>
                <a:lnTo>
                  <a:pt x="144334" y="19373"/>
                </a:lnTo>
                <a:lnTo>
                  <a:pt x="151063" y="15491"/>
                </a:lnTo>
                <a:close/>
                <a:moveTo>
                  <a:pt x="142522" y="10500"/>
                </a:moveTo>
                <a:lnTo>
                  <a:pt x="150582" y="15122"/>
                </a:lnTo>
                <a:lnTo>
                  <a:pt x="143816" y="19004"/>
                </a:lnTo>
                <a:lnTo>
                  <a:pt x="135831" y="14382"/>
                </a:lnTo>
                <a:close/>
                <a:moveTo>
                  <a:pt x="135202" y="6249"/>
                </a:moveTo>
                <a:lnTo>
                  <a:pt x="141968" y="10131"/>
                </a:lnTo>
                <a:lnTo>
                  <a:pt x="135202" y="14013"/>
                </a:lnTo>
                <a:lnTo>
                  <a:pt x="128474" y="10131"/>
                </a:lnTo>
                <a:close/>
                <a:moveTo>
                  <a:pt x="134611" y="14382"/>
                </a:moveTo>
                <a:lnTo>
                  <a:pt x="126625" y="19004"/>
                </a:lnTo>
                <a:lnTo>
                  <a:pt x="119896" y="15122"/>
                </a:lnTo>
                <a:lnTo>
                  <a:pt x="127882" y="10500"/>
                </a:lnTo>
                <a:close/>
                <a:moveTo>
                  <a:pt x="119342" y="5509"/>
                </a:moveTo>
                <a:lnTo>
                  <a:pt x="127327" y="10131"/>
                </a:lnTo>
                <a:lnTo>
                  <a:pt x="119342" y="14752"/>
                </a:lnTo>
                <a:lnTo>
                  <a:pt x="111319" y="10131"/>
                </a:lnTo>
                <a:close/>
                <a:moveTo>
                  <a:pt x="110765" y="10500"/>
                </a:moveTo>
                <a:lnTo>
                  <a:pt x="118787" y="15122"/>
                </a:lnTo>
                <a:lnTo>
                  <a:pt x="112022" y="19004"/>
                </a:lnTo>
                <a:lnTo>
                  <a:pt x="104036" y="14382"/>
                </a:lnTo>
                <a:close/>
                <a:moveTo>
                  <a:pt x="110210" y="10168"/>
                </a:moveTo>
                <a:lnTo>
                  <a:pt x="103481" y="14050"/>
                </a:lnTo>
                <a:lnTo>
                  <a:pt x="96716" y="10168"/>
                </a:lnTo>
                <a:lnTo>
                  <a:pt x="103481" y="6286"/>
                </a:lnTo>
                <a:close/>
                <a:moveTo>
                  <a:pt x="94867" y="1295"/>
                </a:moveTo>
                <a:lnTo>
                  <a:pt x="102890" y="5916"/>
                </a:lnTo>
                <a:lnTo>
                  <a:pt x="96124" y="9798"/>
                </a:lnTo>
                <a:lnTo>
                  <a:pt x="88139" y="5177"/>
                </a:lnTo>
                <a:close/>
                <a:moveTo>
                  <a:pt x="95607" y="10168"/>
                </a:moveTo>
                <a:lnTo>
                  <a:pt x="87621" y="14789"/>
                </a:lnTo>
                <a:lnTo>
                  <a:pt x="79635" y="10168"/>
                </a:lnTo>
                <a:lnTo>
                  <a:pt x="87621" y="5546"/>
                </a:lnTo>
                <a:close/>
                <a:moveTo>
                  <a:pt x="80338" y="1295"/>
                </a:moveTo>
                <a:lnTo>
                  <a:pt x="87066" y="5177"/>
                </a:lnTo>
                <a:lnTo>
                  <a:pt x="79081" y="9798"/>
                </a:lnTo>
                <a:lnTo>
                  <a:pt x="72315" y="5916"/>
                </a:lnTo>
                <a:close/>
                <a:moveTo>
                  <a:pt x="71724" y="6249"/>
                </a:moveTo>
                <a:lnTo>
                  <a:pt x="78489" y="10131"/>
                </a:lnTo>
                <a:lnTo>
                  <a:pt x="71724" y="14050"/>
                </a:lnTo>
                <a:lnTo>
                  <a:pt x="64995" y="10168"/>
                </a:lnTo>
                <a:close/>
                <a:moveTo>
                  <a:pt x="64403" y="10500"/>
                </a:moveTo>
                <a:lnTo>
                  <a:pt x="71169" y="14382"/>
                </a:lnTo>
                <a:lnTo>
                  <a:pt x="63183" y="19004"/>
                </a:lnTo>
                <a:lnTo>
                  <a:pt x="56418" y="15122"/>
                </a:lnTo>
                <a:close/>
                <a:moveTo>
                  <a:pt x="55826" y="15454"/>
                </a:moveTo>
                <a:lnTo>
                  <a:pt x="62555" y="19336"/>
                </a:lnTo>
                <a:lnTo>
                  <a:pt x="55826" y="23218"/>
                </a:lnTo>
                <a:lnTo>
                  <a:pt x="49097" y="19262"/>
                </a:lnTo>
                <a:close/>
                <a:moveTo>
                  <a:pt x="48580" y="19632"/>
                </a:moveTo>
                <a:lnTo>
                  <a:pt x="55309" y="23588"/>
                </a:lnTo>
                <a:lnTo>
                  <a:pt x="47323" y="28209"/>
                </a:lnTo>
                <a:lnTo>
                  <a:pt x="40594" y="24253"/>
                </a:lnTo>
                <a:close/>
                <a:moveTo>
                  <a:pt x="39966" y="24623"/>
                </a:moveTo>
                <a:lnTo>
                  <a:pt x="46731" y="28542"/>
                </a:lnTo>
                <a:lnTo>
                  <a:pt x="39966" y="32461"/>
                </a:lnTo>
                <a:lnTo>
                  <a:pt x="33237" y="28505"/>
                </a:lnTo>
                <a:close/>
                <a:moveTo>
                  <a:pt x="32682" y="28838"/>
                </a:moveTo>
                <a:lnTo>
                  <a:pt x="39411" y="32757"/>
                </a:lnTo>
                <a:lnTo>
                  <a:pt x="31425" y="37378"/>
                </a:lnTo>
                <a:lnTo>
                  <a:pt x="24623" y="33459"/>
                </a:lnTo>
                <a:close/>
                <a:moveTo>
                  <a:pt x="17377" y="37674"/>
                </a:moveTo>
                <a:lnTo>
                  <a:pt x="24142" y="33792"/>
                </a:lnTo>
                <a:lnTo>
                  <a:pt x="30908" y="37711"/>
                </a:lnTo>
                <a:lnTo>
                  <a:pt x="24142" y="41593"/>
                </a:lnTo>
                <a:close/>
                <a:moveTo>
                  <a:pt x="24142" y="42258"/>
                </a:moveTo>
                <a:lnTo>
                  <a:pt x="32091" y="46880"/>
                </a:lnTo>
                <a:lnTo>
                  <a:pt x="24068" y="51501"/>
                </a:lnTo>
                <a:lnTo>
                  <a:pt x="16120" y="46880"/>
                </a:lnTo>
                <a:close/>
                <a:moveTo>
                  <a:pt x="15565" y="47249"/>
                </a:moveTo>
                <a:lnTo>
                  <a:pt x="23514" y="51871"/>
                </a:lnTo>
                <a:lnTo>
                  <a:pt x="16785" y="55753"/>
                </a:lnTo>
                <a:lnTo>
                  <a:pt x="8836" y="51131"/>
                </a:lnTo>
                <a:close/>
                <a:moveTo>
                  <a:pt x="296" y="56048"/>
                </a:moveTo>
                <a:lnTo>
                  <a:pt x="8282" y="51427"/>
                </a:lnTo>
                <a:lnTo>
                  <a:pt x="16230" y="56048"/>
                </a:lnTo>
                <a:lnTo>
                  <a:pt x="8245" y="60670"/>
                </a:lnTo>
                <a:close/>
                <a:moveTo>
                  <a:pt x="1479" y="65217"/>
                </a:moveTo>
                <a:lnTo>
                  <a:pt x="8245" y="61335"/>
                </a:lnTo>
                <a:lnTo>
                  <a:pt x="15010" y="65254"/>
                </a:lnTo>
                <a:lnTo>
                  <a:pt x="8282" y="69136"/>
                </a:lnTo>
                <a:close/>
                <a:moveTo>
                  <a:pt x="296" y="74423"/>
                </a:moveTo>
                <a:lnTo>
                  <a:pt x="8282" y="69801"/>
                </a:lnTo>
                <a:lnTo>
                  <a:pt x="16230" y="74423"/>
                </a:lnTo>
                <a:lnTo>
                  <a:pt x="8245" y="79044"/>
                </a:lnTo>
                <a:close/>
                <a:moveTo>
                  <a:pt x="1479" y="83555"/>
                </a:moveTo>
                <a:lnTo>
                  <a:pt x="8245" y="79673"/>
                </a:lnTo>
                <a:lnTo>
                  <a:pt x="15010" y="83591"/>
                </a:lnTo>
                <a:lnTo>
                  <a:pt x="8282" y="87473"/>
                </a:lnTo>
                <a:close/>
                <a:moveTo>
                  <a:pt x="296" y="92797"/>
                </a:moveTo>
                <a:lnTo>
                  <a:pt x="8282" y="88176"/>
                </a:lnTo>
                <a:lnTo>
                  <a:pt x="16230" y="92760"/>
                </a:lnTo>
                <a:lnTo>
                  <a:pt x="8245" y="97382"/>
                </a:lnTo>
                <a:close/>
                <a:moveTo>
                  <a:pt x="15565" y="101633"/>
                </a:moveTo>
                <a:lnTo>
                  <a:pt x="8799" y="97714"/>
                </a:lnTo>
                <a:lnTo>
                  <a:pt x="16785" y="93093"/>
                </a:lnTo>
                <a:lnTo>
                  <a:pt x="23588" y="97012"/>
                </a:lnTo>
                <a:close/>
                <a:moveTo>
                  <a:pt x="16193" y="101966"/>
                </a:moveTo>
                <a:lnTo>
                  <a:pt x="24142" y="97345"/>
                </a:lnTo>
                <a:lnTo>
                  <a:pt x="32091" y="101892"/>
                </a:lnTo>
                <a:lnTo>
                  <a:pt x="24068" y="106513"/>
                </a:lnTo>
                <a:close/>
                <a:moveTo>
                  <a:pt x="17340" y="111098"/>
                </a:moveTo>
                <a:lnTo>
                  <a:pt x="24068" y="107179"/>
                </a:lnTo>
                <a:lnTo>
                  <a:pt x="30871" y="111098"/>
                </a:lnTo>
                <a:lnTo>
                  <a:pt x="24142" y="115017"/>
                </a:lnTo>
                <a:close/>
                <a:moveTo>
                  <a:pt x="24734" y="115349"/>
                </a:moveTo>
                <a:lnTo>
                  <a:pt x="31462" y="111430"/>
                </a:lnTo>
                <a:lnTo>
                  <a:pt x="39411" y="115978"/>
                </a:lnTo>
                <a:lnTo>
                  <a:pt x="32645" y="119971"/>
                </a:lnTo>
                <a:close/>
                <a:moveTo>
                  <a:pt x="33200" y="120303"/>
                </a:moveTo>
                <a:lnTo>
                  <a:pt x="39966" y="116385"/>
                </a:lnTo>
                <a:lnTo>
                  <a:pt x="46768" y="120303"/>
                </a:lnTo>
                <a:lnTo>
                  <a:pt x="39966" y="124222"/>
                </a:lnTo>
                <a:close/>
                <a:moveTo>
                  <a:pt x="40594" y="124555"/>
                </a:moveTo>
                <a:lnTo>
                  <a:pt x="47360" y="120599"/>
                </a:lnTo>
                <a:lnTo>
                  <a:pt x="55309" y="125184"/>
                </a:lnTo>
                <a:lnTo>
                  <a:pt x="48543" y="129102"/>
                </a:lnTo>
                <a:close/>
                <a:moveTo>
                  <a:pt x="49097" y="129435"/>
                </a:moveTo>
                <a:lnTo>
                  <a:pt x="55863" y="125516"/>
                </a:lnTo>
                <a:lnTo>
                  <a:pt x="62666" y="129435"/>
                </a:lnTo>
                <a:lnTo>
                  <a:pt x="55863" y="133391"/>
                </a:lnTo>
                <a:close/>
                <a:moveTo>
                  <a:pt x="56418" y="133761"/>
                </a:moveTo>
                <a:lnTo>
                  <a:pt x="63220" y="129805"/>
                </a:lnTo>
                <a:lnTo>
                  <a:pt x="71169" y="134389"/>
                </a:lnTo>
                <a:lnTo>
                  <a:pt x="64366" y="138308"/>
                </a:lnTo>
                <a:close/>
                <a:moveTo>
                  <a:pt x="71724" y="142560"/>
                </a:moveTo>
                <a:lnTo>
                  <a:pt x="64921" y="138641"/>
                </a:lnTo>
                <a:lnTo>
                  <a:pt x="71724" y="134722"/>
                </a:lnTo>
                <a:lnTo>
                  <a:pt x="78526" y="138641"/>
                </a:lnTo>
                <a:close/>
                <a:moveTo>
                  <a:pt x="79118" y="138308"/>
                </a:moveTo>
                <a:lnTo>
                  <a:pt x="72315" y="134389"/>
                </a:lnTo>
                <a:lnTo>
                  <a:pt x="80264" y="129768"/>
                </a:lnTo>
                <a:lnTo>
                  <a:pt x="87066" y="133687"/>
                </a:lnTo>
                <a:close/>
                <a:moveTo>
                  <a:pt x="87584" y="143262"/>
                </a:moveTo>
                <a:lnTo>
                  <a:pt x="79635" y="138678"/>
                </a:lnTo>
                <a:lnTo>
                  <a:pt x="87584" y="134057"/>
                </a:lnTo>
                <a:lnTo>
                  <a:pt x="95533" y="138641"/>
                </a:lnTo>
                <a:close/>
                <a:moveTo>
                  <a:pt x="88175" y="133761"/>
                </a:moveTo>
                <a:lnTo>
                  <a:pt x="94978" y="129805"/>
                </a:lnTo>
                <a:lnTo>
                  <a:pt x="102927" y="134389"/>
                </a:lnTo>
                <a:lnTo>
                  <a:pt x="96124" y="138308"/>
                </a:lnTo>
                <a:close/>
                <a:moveTo>
                  <a:pt x="103481" y="142560"/>
                </a:moveTo>
                <a:lnTo>
                  <a:pt x="96679" y="138641"/>
                </a:lnTo>
                <a:lnTo>
                  <a:pt x="103481" y="134722"/>
                </a:lnTo>
                <a:lnTo>
                  <a:pt x="110247" y="138641"/>
                </a:lnTo>
                <a:close/>
                <a:moveTo>
                  <a:pt x="110839" y="138308"/>
                </a:moveTo>
                <a:lnTo>
                  <a:pt x="104036" y="134389"/>
                </a:lnTo>
                <a:lnTo>
                  <a:pt x="111985" y="129805"/>
                </a:lnTo>
                <a:lnTo>
                  <a:pt x="118787" y="133761"/>
                </a:lnTo>
                <a:close/>
                <a:moveTo>
                  <a:pt x="119379" y="143262"/>
                </a:moveTo>
                <a:lnTo>
                  <a:pt x="111430" y="138678"/>
                </a:lnTo>
                <a:lnTo>
                  <a:pt x="119379" y="134130"/>
                </a:lnTo>
                <a:lnTo>
                  <a:pt x="127327" y="138752"/>
                </a:lnTo>
                <a:close/>
                <a:moveTo>
                  <a:pt x="127808" y="138308"/>
                </a:moveTo>
                <a:lnTo>
                  <a:pt x="119896" y="133687"/>
                </a:lnTo>
                <a:lnTo>
                  <a:pt x="126662" y="129768"/>
                </a:lnTo>
                <a:lnTo>
                  <a:pt x="134611" y="134389"/>
                </a:lnTo>
                <a:close/>
                <a:moveTo>
                  <a:pt x="127290" y="129509"/>
                </a:moveTo>
                <a:lnTo>
                  <a:pt x="135202" y="124925"/>
                </a:lnTo>
                <a:lnTo>
                  <a:pt x="143151" y="129546"/>
                </a:lnTo>
                <a:lnTo>
                  <a:pt x="135202" y="134130"/>
                </a:lnTo>
                <a:close/>
                <a:moveTo>
                  <a:pt x="142559" y="138308"/>
                </a:moveTo>
                <a:lnTo>
                  <a:pt x="135794" y="134389"/>
                </a:lnTo>
                <a:lnTo>
                  <a:pt x="143742" y="129805"/>
                </a:lnTo>
                <a:lnTo>
                  <a:pt x="150508" y="133761"/>
                </a:lnTo>
                <a:close/>
                <a:moveTo>
                  <a:pt x="151063" y="133428"/>
                </a:moveTo>
                <a:lnTo>
                  <a:pt x="144297" y="129509"/>
                </a:lnTo>
                <a:lnTo>
                  <a:pt x="151063" y="125553"/>
                </a:lnTo>
                <a:lnTo>
                  <a:pt x="157865" y="129509"/>
                </a:lnTo>
                <a:close/>
                <a:moveTo>
                  <a:pt x="158420" y="129139"/>
                </a:moveTo>
                <a:lnTo>
                  <a:pt x="151617" y="125184"/>
                </a:lnTo>
                <a:lnTo>
                  <a:pt x="159566" y="120636"/>
                </a:lnTo>
                <a:lnTo>
                  <a:pt x="166369" y="124555"/>
                </a:lnTo>
                <a:close/>
                <a:moveTo>
                  <a:pt x="166923" y="124222"/>
                </a:moveTo>
                <a:lnTo>
                  <a:pt x="160120" y="120303"/>
                </a:lnTo>
                <a:lnTo>
                  <a:pt x="166923" y="116385"/>
                </a:lnTo>
                <a:lnTo>
                  <a:pt x="173726" y="120303"/>
                </a:lnTo>
                <a:close/>
                <a:moveTo>
                  <a:pt x="182229" y="115349"/>
                </a:moveTo>
                <a:lnTo>
                  <a:pt x="174317" y="119971"/>
                </a:lnTo>
                <a:lnTo>
                  <a:pt x="167515" y="116052"/>
                </a:lnTo>
                <a:lnTo>
                  <a:pt x="175463" y="111467"/>
                </a:lnTo>
                <a:close/>
                <a:moveTo>
                  <a:pt x="175463" y="110839"/>
                </a:moveTo>
                <a:lnTo>
                  <a:pt x="167478" y="106218"/>
                </a:lnTo>
                <a:lnTo>
                  <a:pt x="174280" y="102262"/>
                </a:lnTo>
                <a:lnTo>
                  <a:pt x="182266" y="106883"/>
                </a:lnTo>
                <a:close/>
                <a:moveTo>
                  <a:pt x="182857" y="106513"/>
                </a:moveTo>
                <a:lnTo>
                  <a:pt x="174872" y="101892"/>
                </a:lnTo>
                <a:lnTo>
                  <a:pt x="182820" y="97345"/>
                </a:lnTo>
                <a:lnTo>
                  <a:pt x="190806" y="101966"/>
                </a:lnTo>
                <a:close/>
                <a:moveTo>
                  <a:pt x="198163" y="97714"/>
                </a:moveTo>
                <a:lnTo>
                  <a:pt x="191361" y="101633"/>
                </a:lnTo>
                <a:lnTo>
                  <a:pt x="183375" y="97012"/>
                </a:lnTo>
                <a:lnTo>
                  <a:pt x="190178" y="93093"/>
                </a:lnTo>
                <a:close/>
                <a:moveTo>
                  <a:pt x="198126" y="87806"/>
                </a:moveTo>
                <a:lnTo>
                  <a:pt x="190178" y="92391"/>
                </a:lnTo>
                <a:lnTo>
                  <a:pt x="183412" y="88509"/>
                </a:lnTo>
                <a:lnTo>
                  <a:pt x="191361" y="83924"/>
                </a:lnTo>
                <a:close/>
                <a:moveTo>
                  <a:pt x="198163" y="79340"/>
                </a:moveTo>
                <a:lnTo>
                  <a:pt x="191361" y="83296"/>
                </a:lnTo>
                <a:lnTo>
                  <a:pt x="183375" y="78674"/>
                </a:lnTo>
                <a:lnTo>
                  <a:pt x="190178" y="74719"/>
                </a:lnTo>
                <a:close/>
                <a:moveTo>
                  <a:pt x="198126" y="69469"/>
                </a:moveTo>
                <a:lnTo>
                  <a:pt x="190178" y="74090"/>
                </a:lnTo>
                <a:lnTo>
                  <a:pt x="183412" y="70208"/>
                </a:lnTo>
                <a:lnTo>
                  <a:pt x="191361" y="65587"/>
                </a:lnTo>
                <a:close/>
                <a:moveTo>
                  <a:pt x="191361" y="64921"/>
                </a:moveTo>
                <a:lnTo>
                  <a:pt x="183375" y="60300"/>
                </a:lnTo>
                <a:lnTo>
                  <a:pt x="190178" y="56381"/>
                </a:lnTo>
                <a:lnTo>
                  <a:pt x="198163" y="61002"/>
                </a:lnTo>
                <a:close/>
              </a:path>
            </a:pathLst>
          </a:custGeom>
          <a:solidFill>
            <a:srgbClr val="9DE2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703900" y="1141475"/>
            <a:ext cx="4725000" cy="245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900" b="1">
                <a:latin typeface="Fjalla One"/>
                <a:ea typeface="Fjalla One"/>
                <a:cs typeface="Fjalla One"/>
                <a:sym typeface="Fjalla On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172450" y="3516325"/>
            <a:ext cx="3790200" cy="409500"/>
          </a:xfrm>
          <a:prstGeom prst="rect">
            <a:avLst/>
          </a:prstGeom>
          <a:solidFill>
            <a:schemeClr val="accent5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Assistant Medium"/>
                <a:ea typeface="Assistant Medium"/>
                <a:cs typeface="Assistant Medium"/>
                <a:sym typeface="Assistant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93150" y="4002018"/>
            <a:ext cx="1227400" cy="104887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" name="Google Shape;13;p2"/>
          <p:cNvGrpSpPr/>
          <p:nvPr/>
        </p:nvGrpSpPr>
        <p:grpSpPr>
          <a:xfrm>
            <a:off x="8529243" y="680757"/>
            <a:ext cx="269399" cy="256048"/>
            <a:chOff x="1406075" y="3845750"/>
            <a:chExt cx="415675" cy="395075"/>
          </a:xfrm>
        </p:grpSpPr>
        <p:sp>
          <p:nvSpPr>
            <p:cNvPr id="14" name="Google Shape;14;p2"/>
            <p:cNvSpPr/>
            <p:nvPr/>
          </p:nvSpPr>
          <p:spPr>
            <a:xfrm>
              <a:off x="1406075" y="3845750"/>
              <a:ext cx="415675" cy="395075"/>
            </a:xfrm>
            <a:custGeom>
              <a:avLst/>
              <a:gdLst/>
              <a:ahLst/>
              <a:cxnLst/>
              <a:rect l="l" t="t" r="r" b="b"/>
              <a:pathLst>
                <a:path w="16627" h="15803" extrusionOk="0">
                  <a:moveTo>
                    <a:pt x="8284" y="0"/>
                  </a:moveTo>
                  <a:cubicBezTo>
                    <a:pt x="4312" y="0"/>
                    <a:pt x="882" y="3002"/>
                    <a:pt x="456" y="7066"/>
                  </a:cubicBezTo>
                  <a:cubicBezTo>
                    <a:pt x="0" y="11412"/>
                    <a:pt x="3131" y="15303"/>
                    <a:pt x="7478" y="15759"/>
                  </a:cubicBezTo>
                  <a:cubicBezTo>
                    <a:pt x="7758" y="15788"/>
                    <a:pt x="8036" y="15803"/>
                    <a:pt x="8311" y="15803"/>
                  </a:cubicBezTo>
                  <a:cubicBezTo>
                    <a:pt x="12311" y="15803"/>
                    <a:pt x="15744" y="12774"/>
                    <a:pt x="16171" y="8707"/>
                  </a:cubicBezTo>
                  <a:cubicBezTo>
                    <a:pt x="16627" y="4391"/>
                    <a:pt x="13465" y="500"/>
                    <a:pt x="9119" y="45"/>
                  </a:cubicBezTo>
                  <a:cubicBezTo>
                    <a:pt x="8839" y="15"/>
                    <a:pt x="8560" y="0"/>
                    <a:pt x="828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1577050" y="3925875"/>
              <a:ext cx="72975" cy="234075"/>
            </a:xfrm>
            <a:custGeom>
              <a:avLst/>
              <a:gdLst/>
              <a:ahLst/>
              <a:cxnLst/>
              <a:rect l="l" t="t" r="r" b="b"/>
              <a:pathLst>
                <a:path w="2919" h="9363" extrusionOk="0">
                  <a:moveTo>
                    <a:pt x="2888" y="1"/>
                  </a:moveTo>
                  <a:lnTo>
                    <a:pt x="0" y="31"/>
                  </a:lnTo>
                  <a:lnTo>
                    <a:pt x="31" y="9363"/>
                  </a:lnTo>
                  <a:lnTo>
                    <a:pt x="2918" y="9363"/>
                  </a:lnTo>
                  <a:lnTo>
                    <a:pt x="288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1496500" y="4005675"/>
              <a:ext cx="234075" cy="73725"/>
            </a:xfrm>
            <a:custGeom>
              <a:avLst/>
              <a:gdLst/>
              <a:ahLst/>
              <a:cxnLst/>
              <a:rect l="l" t="t" r="r" b="b"/>
              <a:pathLst>
                <a:path w="9363" h="2949" extrusionOk="0">
                  <a:moveTo>
                    <a:pt x="9332" y="0"/>
                  </a:moveTo>
                  <a:lnTo>
                    <a:pt x="0" y="61"/>
                  </a:lnTo>
                  <a:lnTo>
                    <a:pt x="0" y="2949"/>
                  </a:lnTo>
                  <a:lnTo>
                    <a:pt x="9362" y="2888"/>
                  </a:lnTo>
                  <a:lnTo>
                    <a:pt x="93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" name="Google Shape;17;p2"/>
          <p:cNvGrpSpPr/>
          <p:nvPr/>
        </p:nvGrpSpPr>
        <p:grpSpPr>
          <a:xfrm>
            <a:off x="1266143" y="220782"/>
            <a:ext cx="269399" cy="256048"/>
            <a:chOff x="1406075" y="3845750"/>
            <a:chExt cx="415675" cy="395075"/>
          </a:xfrm>
        </p:grpSpPr>
        <p:sp>
          <p:nvSpPr>
            <p:cNvPr id="18" name="Google Shape;18;p2"/>
            <p:cNvSpPr/>
            <p:nvPr/>
          </p:nvSpPr>
          <p:spPr>
            <a:xfrm>
              <a:off x="1406075" y="3845750"/>
              <a:ext cx="415675" cy="395075"/>
            </a:xfrm>
            <a:custGeom>
              <a:avLst/>
              <a:gdLst/>
              <a:ahLst/>
              <a:cxnLst/>
              <a:rect l="l" t="t" r="r" b="b"/>
              <a:pathLst>
                <a:path w="16627" h="15803" extrusionOk="0">
                  <a:moveTo>
                    <a:pt x="8284" y="0"/>
                  </a:moveTo>
                  <a:cubicBezTo>
                    <a:pt x="4312" y="0"/>
                    <a:pt x="882" y="3002"/>
                    <a:pt x="456" y="7066"/>
                  </a:cubicBezTo>
                  <a:cubicBezTo>
                    <a:pt x="0" y="11412"/>
                    <a:pt x="3131" y="15303"/>
                    <a:pt x="7478" y="15759"/>
                  </a:cubicBezTo>
                  <a:cubicBezTo>
                    <a:pt x="7758" y="15788"/>
                    <a:pt x="8036" y="15803"/>
                    <a:pt x="8311" y="15803"/>
                  </a:cubicBezTo>
                  <a:cubicBezTo>
                    <a:pt x="12311" y="15803"/>
                    <a:pt x="15744" y="12774"/>
                    <a:pt x="16171" y="8707"/>
                  </a:cubicBezTo>
                  <a:cubicBezTo>
                    <a:pt x="16627" y="4391"/>
                    <a:pt x="13465" y="500"/>
                    <a:pt x="9119" y="45"/>
                  </a:cubicBezTo>
                  <a:cubicBezTo>
                    <a:pt x="8839" y="15"/>
                    <a:pt x="8560" y="0"/>
                    <a:pt x="828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1577050" y="3925875"/>
              <a:ext cx="72975" cy="234075"/>
            </a:xfrm>
            <a:custGeom>
              <a:avLst/>
              <a:gdLst/>
              <a:ahLst/>
              <a:cxnLst/>
              <a:rect l="l" t="t" r="r" b="b"/>
              <a:pathLst>
                <a:path w="2919" h="9363" extrusionOk="0">
                  <a:moveTo>
                    <a:pt x="2888" y="1"/>
                  </a:moveTo>
                  <a:lnTo>
                    <a:pt x="0" y="31"/>
                  </a:lnTo>
                  <a:lnTo>
                    <a:pt x="31" y="9363"/>
                  </a:lnTo>
                  <a:lnTo>
                    <a:pt x="2918" y="9363"/>
                  </a:lnTo>
                  <a:lnTo>
                    <a:pt x="288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496500" y="4005675"/>
              <a:ext cx="234075" cy="73725"/>
            </a:xfrm>
            <a:custGeom>
              <a:avLst/>
              <a:gdLst/>
              <a:ahLst/>
              <a:cxnLst/>
              <a:rect l="l" t="t" r="r" b="b"/>
              <a:pathLst>
                <a:path w="9363" h="2949" extrusionOk="0">
                  <a:moveTo>
                    <a:pt x="9332" y="0"/>
                  </a:moveTo>
                  <a:lnTo>
                    <a:pt x="0" y="61"/>
                  </a:lnTo>
                  <a:lnTo>
                    <a:pt x="0" y="2949"/>
                  </a:lnTo>
                  <a:lnTo>
                    <a:pt x="9362" y="2888"/>
                  </a:lnTo>
                  <a:lnTo>
                    <a:pt x="93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" name="Google Shape;21;p2"/>
          <p:cNvGrpSpPr/>
          <p:nvPr/>
        </p:nvGrpSpPr>
        <p:grpSpPr>
          <a:xfrm>
            <a:off x="580393" y="2664582"/>
            <a:ext cx="269399" cy="256048"/>
            <a:chOff x="1406075" y="3845750"/>
            <a:chExt cx="415675" cy="395075"/>
          </a:xfrm>
        </p:grpSpPr>
        <p:sp>
          <p:nvSpPr>
            <p:cNvPr id="22" name="Google Shape;22;p2"/>
            <p:cNvSpPr/>
            <p:nvPr/>
          </p:nvSpPr>
          <p:spPr>
            <a:xfrm>
              <a:off x="1406075" y="3845750"/>
              <a:ext cx="415675" cy="395075"/>
            </a:xfrm>
            <a:custGeom>
              <a:avLst/>
              <a:gdLst/>
              <a:ahLst/>
              <a:cxnLst/>
              <a:rect l="l" t="t" r="r" b="b"/>
              <a:pathLst>
                <a:path w="16627" h="15803" extrusionOk="0">
                  <a:moveTo>
                    <a:pt x="8284" y="0"/>
                  </a:moveTo>
                  <a:cubicBezTo>
                    <a:pt x="4312" y="0"/>
                    <a:pt x="882" y="3002"/>
                    <a:pt x="456" y="7066"/>
                  </a:cubicBezTo>
                  <a:cubicBezTo>
                    <a:pt x="0" y="11412"/>
                    <a:pt x="3131" y="15303"/>
                    <a:pt x="7478" y="15759"/>
                  </a:cubicBezTo>
                  <a:cubicBezTo>
                    <a:pt x="7758" y="15788"/>
                    <a:pt x="8036" y="15803"/>
                    <a:pt x="8311" y="15803"/>
                  </a:cubicBezTo>
                  <a:cubicBezTo>
                    <a:pt x="12311" y="15803"/>
                    <a:pt x="15744" y="12774"/>
                    <a:pt x="16171" y="8707"/>
                  </a:cubicBezTo>
                  <a:cubicBezTo>
                    <a:pt x="16627" y="4391"/>
                    <a:pt x="13465" y="500"/>
                    <a:pt x="9119" y="45"/>
                  </a:cubicBezTo>
                  <a:cubicBezTo>
                    <a:pt x="8839" y="15"/>
                    <a:pt x="8560" y="0"/>
                    <a:pt x="828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1577050" y="3925875"/>
              <a:ext cx="72975" cy="234075"/>
            </a:xfrm>
            <a:custGeom>
              <a:avLst/>
              <a:gdLst/>
              <a:ahLst/>
              <a:cxnLst/>
              <a:rect l="l" t="t" r="r" b="b"/>
              <a:pathLst>
                <a:path w="2919" h="9363" extrusionOk="0">
                  <a:moveTo>
                    <a:pt x="2888" y="1"/>
                  </a:moveTo>
                  <a:lnTo>
                    <a:pt x="0" y="31"/>
                  </a:lnTo>
                  <a:lnTo>
                    <a:pt x="31" y="9363"/>
                  </a:lnTo>
                  <a:lnTo>
                    <a:pt x="2918" y="9363"/>
                  </a:lnTo>
                  <a:lnTo>
                    <a:pt x="288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1496500" y="4005675"/>
              <a:ext cx="234075" cy="73725"/>
            </a:xfrm>
            <a:custGeom>
              <a:avLst/>
              <a:gdLst/>
              <a:ahLst/>
              <a:cxnLst/>
              <a:rect l="l" t="t" r="r" b="b"/>
              <a:pathLst>
                <a:path w="9363" h="2949" extrusionOk="0">
                  <a:moveTo>
                    <a:pt x="9332" y="0"/>
                  </a:moveTo>
                  <a:lnTo>
                    <a:pt x="0" y="61"/>
                  </a:lnTo>
                  <a:lnTo>
                    <a:pt x="0" y="2949"/>
                  </a:lnTo>
                  <a:lnTo>
                    <a:pt x="9362" y="2888"/>
                  </a:lnTo>
                  <a:lnTo>
                    <a:pt x="93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" name="Google Shape;25;p2"/>
          <p:cNvGrpSpPr/>
          <p:nvPr/>
        </p:nvGrpSpPr>
        <p:grpSpPr>
          <a:xfrm>
            <a:off x="1637743" y="4480482"/>
            <a:ext cx="269399" cy="256048"/>
            <a:chOff x="1406075" y="3845750"/>
            <a:chExt cx="415675" cy="395075"/>
          </a:xfrm>
        </p:grpSpPr>
        <p:sp>
          <p:nvSpPr>
            <p:cNvPr id="26" name="Google Shape;26;p2"/>
            <p:cNvSpPr/>
            <p:nvPr/>
          </p:nvSpPr>
          <p:spPr>
            <a:xfrm>
              <a:off x="1406075" y="3845750"/>
              <a:ext cx="415675" cy="395075"/>
            </a:xfrm>
            <a:custGeom>
              <a:avLst/>
              <a:gdLst/>
              <a:ahLst/>
              <a:cxnLst/>
              <a:rect l="l" t="t" r="r" b="b"/>
              <a:pathLst>
                <a:path w="16627" h="15803" extrusionOk="0">
                  <a:moveTo>
                    <a:pt x="8284" y="0"/>
                  </a:moveTo>
                  <a:cubicBezTo>
                    <a:pt x="4312" y="0"/>
                    <a:pt x="882" y="3002"/>
                    <a:pt x="456" y="7066"/>
                  </a:cubicBezTo>
                  <a:cubicBezTo>
                    <a:pt x="0" y="11412"/>
                    <a:pt x="3131" y="15303"/>
                    <a:pt x="7478" y="15759"/>
                  </a:cubicBezTo>
                  <a:cubicBezTo>
                    <a:pt x="7758" y="15788"/>
                    <a:pt x="8036" y="15803"/>
                    <a:pt x="8311" y="15803"/>
                  </a:cubicBezTo>
                  <a:cubicBezTo>
                    <a:pt x="12311" y="15803"/>
                    <a:pt x="15744" y="12774"/>
                    <a:pt x="16171" y="8707"/>
                  </a:cubicBezTo>
                  <a:cubicBezTo>
                    <a:pt x="16627" y="4391"/>
                    <a:pt x="13465" y="500"/>
                    <a:pt x="9119" y="45"/>
                  </a:cubicBezTo>
                  <a:cubicBezTo>
                    <a:pt x="8839" y="15"/>
                    <a:pt x="8560" y="0"/>
                    <a:pt x="828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1577050" y="3925875"/>
              <a:ext cx="72975" cy="234075"/>
            </a:xfrm>
            <a:custGeom>
              <a:avLst/>
              <a:gdLst/>
              <a:ahLst/>
              <a:cxnLst/>
              <a:rect l="l" t="t" r="r" b="b"/>
              <a:pathLst>
                <a:path w="2919" h="9363" extrusionOk="0">
                  <a:moveTo>
                    <a:pt x="2888" y="1"/>
                  </a:moveTo>
                  <a:lnTo>
                    <a:pt x="0" y="31"/>
                  </a:lnTo>
                  <a:lnTo>
                    <a:pt x="31" y="9363"/>
                  </a:lnTo>
                  <a:lnTo>
                    <a:pt x="2918" y="9363"/>
                  </a:lnTo>
                  <a:lnTo>
                    <a:pt x="288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1496500" y="4005675"/>
              <a:ext cx="234075" cy="73725"/>
            </a:xfrm>
            <a:custGeom>
              <a:avLst/>
              <a:gdLst/>
              <a:ahLst/>
              <a:cxnLst/>
              <a:rect l="l" t="t" r="r" b="b"/>
              <a:pathLst>
                <a:path w="9363" h="2949" extrusionOk="0">
                  <a:moveTo>
                    <a:pt x="9332" y="0"/>
                  </a:moveTo>
                  <a:lnTo>
                    <a:pt x="0" y="61"/>
                  </a:lnTo>
                  <a:lnTo>
                    <a:pt x="0" y="2949"/>
                  </a:lnTo>
                  <a:lnTo>
                    <a:pt x="9362" y="2888"/>
                  </a:lnTo>
                  <a:lnTo>
                    <a:pt x="93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9"/>
          <p:cNvSpPr/>
          <p:nvPr/>
        </p:nvSpPr>
        <p:spPr>
          <a:xfrm>
            <a:off x="-810762" y="-1625775"/>
            <a:ext cx="10765527" cy="7985490"/>
          </a:xfrm>
          <a:custGeom>
            <a:avLst/>
            <a:gdLst/>
            <a:ahLst/>
            <a:cxnLst/>
            <a:rect l="l" t="t" r="r" b="b"/>
            <a:pathLst>
              <a:path w="198571" h="147293" extrusionOk="0">
                <a:moveTo>
                  <a:pt x="198533" y="60559"/>
                </a:moveTo>
                <a:lnTo>
                  <a:pt x="190732" y="56011"/>
                </a:lnTo>
                <a:lnTo>
                  <a:pt x="197646" y="51982"/>
                </a:lnTo>
                <a:cubicBezTo>
                  <a:pt x="197572" y="51797"/>
                  <a:pt x="197535" y="51612"/>
                  <a:pt x="197424" y="51501"/>
                </a:cubicBezTo>
                <a:lnTo>
                  <a:pt x="190141" y="55679"/>
                </a:lnTo>
                <a:lnTo>
                  <a:pt x="183375" y="51797"/>
                </a:lnTo>
                <a:lnTo>
                  <a:pt x="191324" y="47175"/>
                </a:lnTo>
                <a:lnTo>
                  <a:pt x="197017" y="50466"/>
                </a:lnTo>
                <a:cubicBezTo>
                  <a:pt x="196906" y="50207"/>
                  <a:pt x="196832" y="49911"/>
                  <a:pt x="196721" y="49689"/>
                </a:cubicBezTo>
                <a:lnTo>
                  <a:pt x="191878" y="46880"/>
                </a:lnTo>
                <a:lnTo>
                  <a:pt x="194060" y="45623"/>
                </a:lnTo>
                <a:cubicBezTo>
                  <a:pt x="193801" y="45586"/>
                  <a:pt x="193579" y="45475"/>
                  <a:pt x="193357" y="45401"/>
                </a:cubicBezTo>
                <a:lnTo>
                  <a:pt x="191324" y="46584"/>
                </a:lnTo>
                <a:lnTo>
                  <a:pt x="183338" y="41962"/>
                </a:lnTo>
                <a:lnTo>
                  <a:pt x="187405" y="39596"/>
                </a:lnTo>
                <a:lnTo>
                  <a:pt x="186998" y="39190"/>
                </a:lnTo>
                <a:lnTo>
                  <a:pt x="182747" y="41630"/>
                </a:lnTo>
                <a:lnTo>
                  <a:pt x="175981" y="37748"/>
                </a:lnTo>
                <a:lnTo>
                  <a:pt x="182266" y="34125"/>
                </a:lnTo>
                <a:cubicBezTo>
                  <a:pt x="182118" y="33977"/>
                  <a:pt x="182044" y="33829"/>
                  <a:pt x="181896" y="33644"/>
                </a:cubicBezTo>
                <a:lnTo>
                  <a:pt x="175389" y="37378"/>
                </a:lnTo>
                <a:lnTo>
                  <a:pt x="167367" y="32757"/>
                </a:lnTo>
                <a:lnTo>
                  <a:pt x="174132" y="28838"/>
                </a:lnTo>
                <a:lnTo>
                  <a:pt x="181453" y="33053"/>
                </a:lnTo>
                <a:cubicBezTo>
                  <a:pt x="181120" y="32683"/>
                  <a:pt x="180824" y="32276"/>
                  <a:pt x="180528" y="31906"/>
                </a:cubicBezTo>
                <a:lnTo>
                  <a:pt x="174687" y="28505"/>
                </a:lnTo>
                <a:lnTo>
                  <a:pt x="176203" y="27618"/>
                </a:lnTo>
                <a:lnTo>
                  <a:pt x="176166" y="27581"/>
                </a:lnTo>
                <a:cubicBezTo>
                  <a:pt x="176055" y="27470"/>
                  <a:pt x="175981" y="27359"/>
                  <a:pt x="175833" y="27211"/>
                </a:cubicBezTo>
                <a:lnTo>
                  <a:pt x="174132" y="28209"/>
                </a:lnTo>
                <a:lnTo>
                  <a:pt x="167367" y="24290"/>
                </a:lnTo>
                <a:lnTo>
                  <a:pt x="169289" y="23181"/>
                </a:lnTo>
                <a:lnTo>
                  <a:pt x="169215" y="23181"/>
                </a:lnTo>
                <a:lnTo>
                  <a:pt x="168661" y="22923"/>
                </a:lnTo>
                <a:lnTo>
                  <a:pt x="166812" y="23995"/>
                </a:lnTo>
                <a:lnTo>
                  <a:pt x="158790" y="19373"/>
                </a:lnTo>
                <a:lnTo>
                  <a:pt x="159751" y="18819"/>
                </a:lnTo>
                <a:cubicBezTo>
                  <a:pt x="159566" y="18708"/>
                  <a:pt x="159381" y="18560"/>
                  <a:pt x="159196" y="18486"/>
                </a:cubicBezTo>
                <a:lnTo>
                  <a:pt x="158235" y="19041"/>
                </a:lnTo>
                <a:lnTo>
                  <a:pt x="151691" y="15122"/>
                </a:lnTo>
                <a:lnTo>
                  <a:pt x="152874" y="14419"/>
                </a:lnTo>
                <a:cubicBezTo>
                  <a:pt x="152689" y="14345"/>
                  <a:pt x="152505" y="14197"/>
                  <a:pt x="152357" y="14087"/>
                </a:cubicBezTo>
                <a:lnTo>
                  <a:pt x="151174" y="14789"/>
                </a:lnTo>
                <a:lnTo>
                  <a:pt x="143114" y="10168"/>
                </a:lnTo>
                <a:lnTo>
                  <a:pt x="144149" y="9576"/>
                </a:lnTo>
                <a:cubicBezTo>
                  <a:pt x="143964" y="9465"/>
                  <a:pt x="143779" y="9354"/>
                  <a:pt x="143595" y="9243"/>
                </a:cubicBezTo>
                <a:lnTo>
                  <a:pt x="142559" y="9835"/>
                </a:lnTo>
                <a:lnTo>
                  <a:pt x="135831" y="5953"/>
                </a:lnTo>
                <a:lnTo>
                  <a:pt x="136385" y="5620"/>
                </a:lnTo>
                <a:cubicBezTo>
                  <a:pt x="136090" y="5583"/>
                  <a:pt x="135757" y="5546"/>
                  <a:pt x="135498" y="5509"/>
                </a:cubicBezTo>
                <a:lnTo>
                  <a:pt x="135276" y="5620"/>
                </a:lnTo>
                <a:lnTo>
                  <a:pt x="134796" y="5361"/>
                </a:lnTo>
                <a:cubicBezTo>
                  <a:pt x="134611" y="5324"/>
                  <a:pt x="134426" y="5324"/>
                  <a:pt x="134241" y="5251"/>
                </a:cubicBezTo>
                <a:cubicBezTo>
                  <a:pt x="133871" y="5214"/>
                  <a:pt x="133502" y="5140"/>
                  <a:pt x="133206" y="5066"/>
                </a:cubicBezTo>
                <a:lnTo>
                  <a:pt x="134722" y="5953"/>
                </a:lnTo>
                <a:lnTo>
                  <a:pt x="127956" y="9835"/>
                </a:lnTo>
                <a:lnTo>
                  <a:pt x="119970" y="5214"/>
                </a:lnTo>
                <a:lnTo>
                  <a:pt x="123335" y="3291"/>
                </a:lnTo>
                <a:cubicBezTo>
                  <a:pt x="123076" y="3217"/>
                  <a:pt x="122780" y="3180"/>
                  <a:pt x="122484" y="3143"/>
                </a:cubicBezTo>
                <a:lnTo>
                  <a:pt x="119416" y="4881"/>
                </a:lnTo>
                <a:lnTo>
                  <a:pt x="113833" y="1664"/>
                </a:lnTo>
                <a:cubicBezTo>
                  <a:pt x="113316" y="1553"/>
                  <a:pt x="112798" y="1516"/>
                  <a:pt x="112280" y="1443"/>
                </a:cubicBezTo>
                <a:lnTo>
                  <a:pt x="118861" y="5214"/>
                </a:lnTo>
                <a:lnTo>
                  <a:pt x="110875" y="9835"/>
                </a:lnTo>
                <a:lnTo>
                  <a:pt x="104110" y="5953"/>
                </a:lnTo>
                <a:lnTo>
                  <a:pt x="112022" y="1369"/>
                </a:lnTo>
                <a:cubicBezTo>
                  <a:pt x="111689" y="1332"/>
                  <a:pt x="111430" y="1295"/>
                  <a:pt x="111097" y="1258"/>
                </a:cubicBezTo>
                <a:lnTo>
                  <a:pt x="103555" y="5583"/>
                </a:lnTo>
                <a:lnTo>
                  <a:pt x="95570" y="962"/>
                </a:lnTo>
                <a:lnTo>
                  <a:pt x="97122" y="38"/>
                </a:lnTo>
                <a:lnTo>
                  <a:pt x="96087" y="38"/>
                </a:lnTo>
                <a:lnTo>
                  <a:pt x="95015" y="629"/>
                </a:lnTo>
                <a:lnTo>
                  <a:pt x="93906" y="1"/>
                </a:lnTo>
                <a:lnTo>
                  <a:pt x="92797" y="1"/>
                </a:lnTo>
                <a:lnTo>
                  <a:pt x="94460" y="962"/>
                </a:lnTo>
                <a:lnTo>
                  <a:pt x="87695" y="4844"/>
                </a:lnTo>
                <a:lnTo>
                  <a:pt x="80966" y="962"/>
                </a:lnTo>
                <a:lnTo>
                  <a:pt x="81003" y="962"/>
                </a:lnTo>
                <a:cubicBezTo>
                  <a:pt x="80486" y="1073"/>
                  <a:pt x="80005" y="1147"/>
                  <a:pt x="79450" y="1184"/>
                </a:cubicBezTo>
                <a:lnTo>
                  <a:pt x="71724" y="5583"/>
                </a:lnTo>
                <a:lnTo>
                  <a:pt x="65845" y="2219"/>
                </a:lnTo>
                <a:lnTo>
                  <a:pt x="65291" y="2552"/>
                </a:lnTo>
                <a:lnTo>
                  <a:pt x="71169" y="5916"/>
                </a:lnTo>
                <a:lnTo>
                  <a:pt x="64440" y="9798"/>
                </a:lnTo>
                <a:lnTo>
                  <a:pt x="58636" y="6471"/>
                </a:lnTo>
                <a:lnTo>
                  <a:pt x="58081" y="6803"/>
                </a:lnTo>
                <a:lnTo>
                  <a:pt x="63886" y="10131"/>
                </a:lnTo>
                <a:lnTo>
                  <a:pt x="55826" y="14752"/>
                </a:lnTo>
                <a:lnTo>
                  <a:pt x="49911" y="11388"/>
                </a:lnTo>
                <a:lnTo>
                  <a:pt x="49356" y="11683"/>
                </a:lnTo>
                <a:lnTo>
                  <a:pt x="55272" y="15122"/>
                </a:lnTo>
                <a:lnTo>
                  <a:pt x="48543" y="19004"/>
                </a:lnTo>
                <a:lnTo>
                  <a:pt x="42701" y="15639"/>
                </a:lnTo>
                <a:lnTo>
                  <a:pt x="42147" y="15935"/>
                </a:lnTo>
                <a:lnTo>
                  <a:pt x="47988" y="19336"/>
                </a:lnTo>
                <a:lnTo>
                  <a:pt x="39929" y="23958"/>
                </a:lnTo>
                <a:lnTo>
                  <a:pt x="33976" y="20482"/>
                </a:lnTo>
                <a:lnTo>
                  <a:pt x="33422" y="20815"/>
                </a:lnTo>
                <a:lnTo>
                  <a:pt x="39374" y="24253"/>
                </a:lnTo>
                <a:lnTo>
                  <a:pt x="32645" y="28135"/>
                </a:lnTo>
                <a:lnTo>
                  <a:pt x="26804" y="24771"/>
                </a:lnTo>
                <a:lnTo>
                  <a:pt x="26250" y="25104"/>
                </a:lnTo>
                <a:lnTo>
                  <a:pt x="32165" y="28505"/>
                </a:lnTo>
                <a:lnTo>
                  <a:pt x="24142" y="33126"/>
                </a:lnTo>
                <a:lnTo>
                  <a:pt x="18079" y="29614"/>
                </a:lnTo>
                <a:lnTo>
                  <a:pt x="17524" y="29947"/>
                </a:lnTo>
                <a:lnTo>
                  <a:pt x="23588" y="33459"/>
                </a:lnTo>
                <a:lnTo>
                  <a:pt x="16822" y="37341"/>
                </a:lnTo>
                <a:lnTo>
                  <a:pt x="10870" y="33866"/>
                </a:lnTo>
                <a:lnTo>
                  <a:pt x="10315" y="34199"/>
                </a:lnTo>
                <a:lnTo>
                  <a:pt x="16267" y="37674"/>
                </a:lnTo>
                <a:lnTo>
                  <a:pt x="9465" y="41593"/>
                </a:lnTo>
                <a:cubicBezTo>
                  <a:pt x="9465" y="41815"/>
                  <a:pt x="9428" y="42036"/>
                  <a:pt x="9391" y="42295"/>
                </a:cubicBezTo>
                <a:lnTo>
                  <a:pt x="16822" y="37970"/>
                </a:lnTo>
                <a:lnTo>
                  <a:pt x="23625" y="41925"/>
                </a:lnTo>
                <a:lnTo>
                  <a:pt x="15602" y="46547"/>
                </a:lnTo>
                <a:lnTo>
                  <a:pt x="9243" y="42850"/>
                </a:lnTo>
                <a:cubicBezTo>
                  <a:pt x="9206" y="43035"/>
                  <a:pt x="9095" y="43146"/>
                  <a:pt x="9021" y="43330"/>
                </a:cubicBezTo>
                <a:lnTo>
                  <a:pt x="15084" y="46843"/>
                </a:lnTo>
                <a:lnTo>
                  <a:pt x="8319" y="50725"/>
                </a:lnTo>
                <a:lnTo>
                  <a:pt x="4289" y="48432"/>
                </a:lnTo>
                <a:cubicBezTo>
                  <a:pt x="4215" y="48580"/>
                  <a:pt x="4067" y="48765"/>
                  <a:pt x="3993" y="48876"/>
                </a:cubicBezTo>
                <a:lnTo>
                  <a:pt x="7764" y="51057"/>
                </a:lnTo>
                <a:lnTo>
                  <a:pt x="0" y="55531"/>
                </a:lnTo>
                <a:lnTo>
                  <a:pt x="0" y="56455"/>
                </a:lnTo>
                <a:lnTo>
                  <a:pt x="7727" y="60965"/>
                </a:lnTo>
                <a:lnTo>
                  <a:pt x="962" y="64847"/>
                </a:lnTo>
                <a:lnTo>
                  <a:pt x="0" y="64293"/>
                </a:lnTo>
                <a:lnTo>
                  <a:pt x="0" y="64921"/>
                </a:lnTo>
                <a:lnTo>
                  <a:pt x="407" y="65143"/>
                </a:lnTo>
                <a:lnTo>
                  <a:pt x="0" y="65402"/>
                </a:lnTo>
                <a:lnTo>
                  <a:pt x="0" y="66030"/>
                </a:lnTo>
                <a:lnTo>
                  <a:pt x="962" y="65476"/>
                </a:lnTo>
                <a:lnTo>
                  <a:pt x="7764" y="69395"/>
                </a:lnTo>
                <a:lnTo>
                  <a:pt x="0" y="73905"/>
                </a:lnTo>
                <a:lnTo>
                  <a:pt x="0" y="74829"/>
                </a:lnTo>
                <a:lnTo>
                  <a:pt x="7727" y="79303"/>
                </a:lnTo>
                <a:lnTo>
                  <a:pt x="962" y="83185"/>
                </a:lnTo>
                <a:lnTo>
                  <a:pt x="0" y="82630"/>
                </a:lnTo>
                <a:lnTo>
                  <a:pt x="0" y="83259"/>
                </a:lnTo>
                <a:lnTo>
                  <a:pt x="407" y="83518"/>
                </a:lnTo>
                <a:lnTo>
                  <a:pt x="0" y="83739"/>
                </a:lnTo>
                <a:lnTo>
                  <a:pt x="0" y="84368"/>
                </a:lnTo>
                <a:lnTo>
                  <a:pt x="962" y="83850"/>
                </a:lnTo>
                <a:lnTo>
                  <a:pt x="7764" y="87769"/>
                </a:lnTo>
                <a:lnTo>
                  <a:pt x="0" y="92243"/>
                </a:lnTo>
                <a:lnTo>
                  <a:pt x="0" y="93167"/>
                </a:lnTo>
                <a:lnTo>
                  <a:pt x="7727" y="97640"/>
                </a:lnTo>
                <a:lnTo>
                  <a:pt x="3402" y="100154"/>
                </a:lnTo>
                <a:cubicBezTo>
                  <a:pt x="3513" y="100228"/>
                  <a:pt x="3734" y="100524"/>
                  <a:pt x="3734" y="100524"/>
                </a:cubicBezTo>
                <a:lnTo>
                  <a:pt x="3845" y="100598"/>
                </a:lnTo>
                <a:lnTo>
                  <a:pt x="8319" y="98010"/>
                </a:lnTo>
                <a:lnTo>
                  <a:pt x="15121" y="101929"/>
                </a:lnTo>
                <a:lnTo>
                  <a:pt x="10019" y="104887"/>
                </a:lnTo>
                <a:cubicBezTo>
                  <a:pt x="10167" y="105034"/>
                  <a:pt x="10241" y="105182"/>
                  <a:pt x="10352" y="105367"/>
                </a:cubicBezTo>
                <a:lnTo>
                  <a:pt x="15676" y="102262"/>
                </a:lnTo>
                <a:lnTo>
                  <a:pt x="23625" y="106846"/>
                </a:lnTo>
                <a:lnTo>
                  <a:pt x="16859" y="110765"/>
                </a:lnTo>
                <a:lnTo>
                  <a:pt x="10944" y="107364"/>
                </a:lnTo>
                <a:lnTo>
                  <a:pt x="10944" y="107992"/>
                </a:lnTo>
                <a:lnTo>
                  <a:pt x="16304" y="111098"/>
                </a:lnTo>
                <a:lnTo>
                  <a:pt x="10611" y="114388"/>
                </a:lnTo>
                <a:lnTo>
                  <a:pt x="11165" y="114684"/>
                </a:lnTo>
                <a:lnTo>
                  <a:pt x="16859" y="111430"/>
                </a:lnTo>
                <a:lnTo>
                  <a:pt x="23662" y="115349"/>
                </a:lnTo>
                <a:lnTo>
                  <a:pt x="18005" y="118566"/>
                </a:lnTo>
                <a:lnTo>
                  <a:pt x="18560" y="118899"/>
                </a:lnTo>
                <a:lnTo>
                  <a:pt x="24216" y="115682"/>
                </a:lnTo>
                <a:lnTo>
                  <a:pt x="32165" y="120229"/>
                </a:lnTo>
                <a:lnTo>
                  <a:pt x="26508" y="123483"/>
                </a:lnTo>
                <a:lnTo>
                  <a:pt x="27063" y="123816"/>
                </a:lnTo>
                <a:lnTo>
                  <a:pt x="32719" y="120562"/>
                </a:lnTo>
                <a:lnTo>
                  <a:pt x="39522" y="124481"/>
                </a:lnTo>
                <a:lnTo>
                  <a:pt x="33976" y="127735"/>
                </a:lnTo>
                <a:lnTo>
                  <a:pt x="34531" y="128067"/>
                </a:lnTo>
                <a:lnTo>
                  <a:pt x="40077" y="124814"/>
                </a:lnTo>
                <a:lnTo>
                  <a:pt x="48025" y="129398"/>
                </a:lnTo>
                <a:lnTo>
                  <a:pt x="44328" y="131506"/>
                </a:lnTo>
                <a:cubicBezTo>
                  <a:pt x="44513" y="131616"/>
                  <a:pt x="44698" y="131764"/>
                  <a:pt x="44920" y="131838"/>
                </a:cubicBezTo>
                <a:lnTo>
                  <a:pt x="48617" y="129731"/>
                </a:lnTo>
                <a:lnTo>
                  <a:pt x="55419" y="133650"/>
                </a:lnTo>
                <a:lnTo>
                  <a:pt x="51907" y="135683"/>
                </a:lnTo>
                <a:cubicBezTo>
                  <a:pt x="52092" y="135757"/>
                  <a:pt x="52277" y="135905"/>
                  <a:pt x="52499" y="136016"/>
                </a:cubicBezTo>
                <a:lnTo>
                  <a:pt x="55974" y="133983"/>
                </a:lnTo>
                <a:lnTo>
                  <a:pt x="63923" y="138530"/>
                </a:lnTo>
                <a:lnTo>
                  <a:pt x="60706" y="140378"/>
                </a:lnTo>
                <a:cubicBezTo>
                  <a:pt x="60891" y="140489"/>
                  <a:pt x="61150" y="140563"/>
                  <a:pt x="61335" y="140711"/>
                </a:cubicBezTo>
                <a:lnTo>
                  <a:pt x="64477" y="138900"/>
                </a:lnTo>
                <a:lnTo>
                  <a:pt x="71243" y="142856"/>
                </a:lnTo>
                <a:lnTo>
                  <a:pt x="68581" y="144371"/>
                </a:lnTo>
                <a:cubicBezTo>
                  <a:pt x="68766" y="144445"/>
                  <a:pt x="68988" y="144556"/>
                  <a:pt x="69173" y="144630"/>
                </a:cubicBezTo>
                <a:lnTo>
                  <a:pt x="71797" y="143114"/>
                </a:lnTo>
                <a:lnTo>
                  <a:pt x="73720" y="144223"/>
                </a:lnTo>
                <a:cubicBezTo>
                  <a:pt x="73942" y="144150"/>
                  <a:pt x="74127" y="144039"/>
                  <a:pt x="74385" y="143965"/>
                </a:cubicBezTo>
                <a:lnTo>
                  <a:pt x="72426" y="142782"/>
                </a:lnTo>
                <a:lnTo>
                  <a:pt x="79192" y="138863"/>
                </a:lnTo>
                <a:lnTo>
                  <a:pt x="87140" y="143447"/>
                </a:lnTo>
                <a:lnTo>
                  <a:pt x="83332" y="145665"/>
                </a:lnTo>
                <a:cubicBezTo>
                  <a:pt x="83591" y="145702"/>
                  <a:pt x="83887" y="145739"/>
                  <a:pt x="84183" y="145813"/>
                </a:cubicBezTo>
                <a:lnTo>
                  <a:pt x="87695" y="143780"/>
                </a:lnTo>
                <a:lnTo>
                  <a:pt x="92834" y="146737"/>
                </a:lnTo>
                <a:cubicBezTo>
                  <a:pt x="93351" y="146774"/>
                  <a:pt x="93869" y="146848"/>
                  <a:pt x="94313" y="146959"/>
                </a:cubicBezTo>
                <a:lnTo>
                  <a:pt x="88249" y="143447"/>
                </a:lnTo>
                <a:lnTo>
                  <a:pt x="96198" y="138863"/>
                </a:lnTo>
                <a:lnTo>
                  <a:pt x="103001" y="142782"/>
                </a:lnTo>
                <a:lnTo>
                  <a:pt x="95533" y="147144"/>
                </a:lnTo>
                <a:cubicBezTo>
                  <a:pt x="95791" y="147181"/>
                  <a:pt x="96124" y="147218"/>
                  <a:pt x="96383" y="147292"/>
                </a:cubicBezTo>
                <a:lnTo>
                  <a:pt x="103555" y="143114"/>
                </a:lnTo>
                <a:lnTo>
                  <a:pt x="107807" y="145554"/>
                </a:lnTo>
                <a:cubicBezTo>
                  <a:pt x="107918" y="145370"/>
                  <a:pt x="107992" y="145259"/>
                  <a:pt x="108103" y="145111"/>
                </a:cubicBezTo>
                <a:lnTo>
                  <a:pt x="104110" y="142782"/>
                </a:lnTo>
                <a:lnTo>
                  <a:pt x="110912" y="138863"/>
                </a:lnTo>
                <a:lnTo>
                  <a:pt x="118861" y="143447"/>
                </a:lnTo>
                <a:lnTo>
                  <a:pt x="115793" y="145185"/>
                </a:lnTo>
                <a:cubicBezTo>
                  <a:pt x="115793" y="145259"/>
                  <a:pt x="115867" y="145259"/>
                  <a:pt x="115867" y="145296"/>
                </a:cubicBezTo>
                <a:cubicBezTo>
                  <a:pt x="116236" y="145259"/>
                  <a:pt x="116606" y="145185"/>
                  <a:pt x="116902" y="145185"/>
                </a:cubicBezTo>
                <a:lnTo>
                  <a:pt x="119416" y="143780"/>
                </a:lnTo>
                <a:lnTo>
                  <a:pt x="120784" y="144556"/>
                </a:lnTo>
                <a:lnTo>
                  <a:pt x="121227" y="144150"/>
                </a:lnTo>
                <a:lnTo>
                  <a:pt x="119970" y="143447"/>
                </a:lnTo>
                <a:lnTo>
                  <a:pt x="127919" y="138863"/>
                </a:lnTo>
                <a:lnTo>
                  <a:pt x="134093" y="142412"/>
                </a:lnTo>
                <a:cubicBezTo>
                  <a:pt x="134389" y="142375"/>
                  <a:pt x="134611" y="142301"/>
                  <a:pt x="134906" y="142227"/>
                </a:cubicBezTo>
                <a:lnTo>
                  <a:pt x="128511" y="138530"/>
                </a:lnTo>
                <a:lnTo>
                  <a:pt x="135313" y="134611"/>
                </a:lnTo>
                <a:lnTo>
                  <a:pt x="142116" y="138530"/>
                </a:lnTo>
                <a:lnTo>
                  <a:pt x="136274" y="141931"/>
                </a:lnTo>
                <a:cubicBezTo>
                  <a:pt x="136866" y="141783"/>
                  <a:pt x="137420" y="141636"/>
                  <a:pt x="138049" y="141562"/>
                </a:cubicBezTo>
                <a:lnTo>
                  <a:pt x="142707" y="138863"/>
                </a:lnTo>
                <a:lnTo>
                  <a:pt x="143521" y="139380"/>
                </a:lnTo>
                <a:cubicBezTo>
                  <a:pt x="143632" y="139232"/>
                  <a:pt x="143779" y="139048"/>
                  <a:pt x="143890" y="138900"/>
                </a:cubicBezTo>
                <a:lnTo>
                  <a:pt x="143262" y="138530"/>
                </a:lnTo>
                <a:lnTo>
                  <a:pt x="151211" y="133983"/>
                </a:lnTo>
                <a:lnTo>
                  <a:pt x="156645" y="137162"/>
                </a:lnTo>
                <a:lnTo>
                  <a:pt x="157200" y="136829"/>
                </a:lnTo>
                <a:lnTo>
                  <a:pt x="151765" y="133650"/>
                </a:lnTo>
                <a:lnTo>
                  <a:pt x="158568" y="129731"/>
                </a:lnTo>
                <a:lnTo>
                  <a:pt x="164113" y="132910"/>
                </a:lnTo>
                <a:lnTo>
                  <a:pt x="164668" y="132578"/>
                </a:lnTo>
                <a:lnTo>
                  <a:pt x="159122" y="129398"/>
                </a:lnTo>
                <a:lnTo>
                  <a:pt x="167071" y="124814"/>
                </a:lnTo>
                <a:lnTo>
                  <a:pt x="172173" y="127808"/>
                </a:lnTo>
                <a:cubicBezTo>
                  <a:pt x="172284" y="127698"/>
                  <a:pt x="172432" y="127513"/>
                  <a:pt x="172506" y="127365"/>
                </a:cubicBezTo>
                <a:lnTo>
                  <a:pt x="167552" y="124481"/>
                </a:lnTo>
                <a:lnTo>
                  <a:pt x="174354" y="120562"/>
                </a:lnTo>
                <a:lnTo>
                  <a:pt x="178754" y="123113"/>
                </a:lnTo>
                <a:cubicBezTo>
                  <a:pt x="178939" y="122965"/>
                  <a:pt x="179086" y="122891"/>
                  <a:pt x="179271" y="122743"/>
                </a:cubicBezTo>
                <a:lnTo>
                  <a:pt x="174909" y="120229"/>
                </a:lnTo>
                <a:lnTo>
                  <a:pt x="182857" y="115682"/>
                </a:lnTo>
                <a:lnTo>
                  <a:pt x="185815" y="117383"/>
                </a:lnTo>
                <a:lnTo>
                  <a:pt x="186222" y="116976"/>
                </a:lnTo>
                <a:lnTo>
                  <a:pt x="183412" y="115349"/>
                </a:lnTo>
                <a:lnTo>
                  <a:pt x="184928" y="114462"/>
                </a:lnTo>
                <a:cubicBezTo>
                  <a:pt x="184854" y="114277"/>
                  <a:pt x="184817" y="114092"/>
                  <a:pt x="184706" y="113944"/>
                </a:cubicBezTo>
                <a:lnTo>
                  <a:pt x="182820" y="115054"/>
                </a:lnTo>
                <a:lnTo>
                  <a:pt x="176055" y="111135"/>
                </a:lnTo>
                <a:lnTo>
                  <a:pt x="182857" y="107216"/>
                </a:lnTo>
                <a:lnTo>
                  <a:pt x="186222" y="109138"/>
                </a:lnTo>
                <a:cubicBezTo>
                  <a:pt x="186370" y="109027"/>
                  <a:pt x="186555" y="108879"/>
                  <a:pt x="186702" y="108769"/>
                </a:cubicBezTo>
                <a:lnTo>
                  <a:pt x="183412" y="106883"/>
                </a:lnTo>
                <a:lnTo>
                  <a:pt x="191361" y="102299"/>
                </a:lnTo>
                <a:lnTo>
                  <a:pt x="196315" y="105182"/>
                </a:lnTo>
                <a:cubicBezTo>
                  <a:pt x="196389" y="105034"/>
                  <a:pt x="196537" y="104850"/>
                  <a:pt x="196648" y="104702"/>
                </a:cubicBezTo>
                <a:lnTo>
                  <a:pt x="191952" y="102003"/>
                </a:lnTo>
                <a:lnTo>
                  <a:pt x="198570" y="98158"/>
                </a:lnTo>
                <a:lnTo>
                  <a:pt x="198570" y="97271"/>
                </a:lnTo>
                <a:lnTo>
                  <a:pt x="190769" y="92760"/>
                </a:lnTo>
                <a:lnTo>
                  <a:pt x="198570" y="88213"/>
                </a:lnTo>
                <a:lnTo>
                  <a:pt x="198570" y="87436"/>
                </a:lnTo>
                <a:lnTo>
                  <a:pt x="191952" y="83591"/>
                </a:lnTo>
                <a:lnTo>
                  <a:pt x="198570" y="79747"/>
                </a:lnTo>
                <a:lnTo>
                  <a:pt x="198570" y="78896"/>
                </a:lnTo>
                <a:lnTo>
                  <a:pt x="190769" y="74349"/>
                </a:lnTo>
                <a:lnTo>
                  <a:pt x="198570" y="69838"/>
                </a:lnTo>
                <a:lnTo>
                  <a:pt x="198570" y="69025"/>
                </a:lnTo>
                <a:lnTo>
                  <a:pt x="191952" y="65217"/>
                </a:lnTo>
                <a:lnTo>
                  <a:pt x="198570" y="61372"/>
                </a:lnTo>
                <a:lnTo>
                  <a:pt x="198570" y="60559"/>
                </a:lnTo>
                <a:close/>
                <a:moveTo>
                  <a:pt x="189586" y="56011"/>
                </a:moveTo>
                <a:lnTo>
                  <a:pt x="182784" y="59930"/>
                </a:lnTo>
                <a:lnTo>
                  <a:pt x="176018" y="56048"/>
                </a:lnTo>
                <a:lnTo>
                  <a:pt x="182820" y="52129"/>
                </a:lnTo>
                <a:close/>
                <a:moveTo>
                  <a:pt x="119933" y="70171"/>
                </a:moveTo>
                <a:lnTo>
                  <a:pt x="127919" y="65550"/>
                </a:lnTo>
                <a:lnTo>
                  <a:pt x="134685" y="69469"/>
                </a:lnTo>
                <a:lnTo>
                  <a:pt x="126736" y="74090"/>
                </a:lnTo>
                <a:close/>
                <a:moveTo>
                  <a:pt x="126107" y="74423"/>
                </a:moveTo>
                <a:lnTo>
                  <a:pt x="119342" y="78342"/>
                </a:lnTo>
                <a:lnTo>
                  <a:pt x="112576" y="74423"/>
                </a:lnTo>
                <a:lnTo>
                  <a:pt x="119379" y="70467"/>
                </a:lnTo>
                <a:close/>
                <a:moveTo>
                  <a:pt x="119379" y="69838"/>
                </a:moveTo>
                <a:lnTo>
                  <a:pt x="111393" y="65217"/>
                </a:lnTo>
                <a:lnTo>
                  <a:pt x="119379" y="60596"/>
                </a:lnTo>
                <a:lnTo>
                  <a:pt x="127364" y="65217"/>
                </a:lnTo>
                <a:close/>
                <a:moveTo>
                  <a:pt x="118787" y="70171"/>
                </a:moveTo>
                <a:lnTo>
                  <a:pt x="111985" y="74090"/>
                </a:lnTo>
                <a:lnTo>
                  <a:pt x="103999" y="69469"/>
                </a:lnTo>
                <a:lnTo>
                  <a:pt x="110728" y="65550"/>
                </a:lnTo>
                <a:close/>
                <a:moveTo>
                  <a:pt x="87584" y="70467"/>
                </a:moveTo>
                <a:lnTo>
                  <a:pt x="94387" y="74423"/>
                </a:lnTo>
                <a:lnTo>
                  <a:pt x="87621" y="78342"/>
                </a:lnTo>
                <a:lnTo>
                  <a:pt x="80818" y="74423"/>
                </a:lnTo>
                <a:close/>
                <a:moveTo>
                  <a:pt x="80264" y="74090"/>
                </a:moveTo>
                <a:lnTo>
                  <a:pt x="72315" y="69469"/>
                </a:lnTo>
                <a:lnTo>
                  <a:pt x="79081" y="65550"/>
                </a:lnTo>
                <a:lnTo>
                  <a:pt x="87066" y="70171"/>
                </a:lnTo>
                <a:close/>
                <a:moveTo>
                  <a:pt x="88175" y="70171"/>
                </a:moveTo>
                <a:lnTo>
                  <a:pt x="96161" y="65550"/>
                </a:lnTo>
                <a:lnTo>
                  <a:pt x="102927" y="69469"/>
                </a:lnTo>
                <a:lnTo>
                  <a:pt x="94941" y="74090"/>
                </a:lnTo>
                <a:close/>
                <a:moveTo>
                  <a:pt x="103481" y="69801"/>
                </a:moveTo>
                <a:lnTo>
                  <a:pt x="111467" y="74423"/>
                </a:lnTo>
                <a:lnTo>
                  <a:pt x="103481" y="79044"/>
                </a:lnTo>
                <a:lnTo>
                  <a:pt x="95459" y="74423"/>
                </a:lnTo>
                <a:close/>
                <a:moveTo>
                  <a:pt x="103481" y="69136"/>
                </a:moveTo>
                <a:lnTo>
                  <a:pt x="96716" y="65217"/>
                </a:lnTo>
                <a:lnTo>
                  <a:pt x="103481" y="61298"/>
                </a:lnTo>
                <a:lnTo>
                  <a:pt x="110210" y="65217"/>
                </a:lnTo>
                <a:close/>
                <a:moveTo>
                  <a:pt x="96124" y="64884"/>
                </a:moveTo>
                <a:lnTo>
                  <a:pt x="88139" y="60263"/>
                </a:lnTo>
                <a:lnTo>
                  <a:pt x="94867" y="56344"/>
                </a:lnTo>
                <a:lnTo>
                  <a:pt x="102890" y="60965"/>
                </a:lnTo>
                <a:close/>
                <a:moveTo>
                  <a:pt x="95570" y="65217"/>
                </a:moveTo>
                <a:lnTo>
                  <a:pt x="87584" y="69838"/>
                </a:lnTo>
                <a:lnTo>
                  <a:pt x="79561" y="65217"/>
                </a:lnTo>
                <a:lnTo>
                  <a:pt x="87584" y="60596"/>
                </a:lnTo>
                <a:close/>
                <a:moveTo>
                  <a:pt x="79081" y="64884"/>
                </a:moveTo>
                <a:lnTo>
                  <a:pt x="72278" y="60965"/>
                </a:lnTo>
                <a:lnTo>
                  <a:pt x="80264" y="56344"/>
                </a:lnTo>
                <a:lnTo>
                  <a:pt x="87029" y="60263"/>
                </a:lnTo>
                <a:close/>
                <a:moveTo>
                  <a:pt x="78526" y="65217"/>
                </a:moveTo>
                <a:lnTo>
                  <a:pt x="71724" y="69136"/>
                </a:lnTo>
                <a:lnTo>
                  <a:pt x="64921" y="65217"/>
                </a:lnTo>
                <a:lnTo>
                  <a:pt x="71687" y="61335"/>
                </a:lnTo>
                <a:close/>
                <a:moveTo>
                  <a:pt x="79709" y="74423"/>
                </a:moveTo>
                <a:lnTo>
                  <a:pt x="71724" y="79044"/>
                </a:lnTo>
                <a:lnTo>
                  <a:pt x="63775" y="74423"/>
                </a:lnTo>
                <a:lnTo>
                  <a:pt x="71760" y="69801"/>
                </a:lnTo>
                <a:close/>
                <a:moveTo>
                  <a:pt x="78526" y="83591"/>
                </a:moveTo>
                <a:lnTo>
                  <a:pt x="71760" y="87547"/>
                </a:lnTo>
                <a:lnTo>
                  <a:pt x="64995" y="83591"/>
                </a:lnTo>
                <a:lnTo>
                  <a:pt x="71724" y="79673"/>
                </a:lnTo>
                <a:close/>
                <a:moveTo>
                  <a:pt x="72278" y="79340"/>
                </a:moveTo>
                <a:lnTo>
                  <a:pt x="80264" y="74719"/>
                </a:lnTo>
                <a:lnTo>
                  <a:pt x="87066" y="78674"/>
                </a:lnTo>
                <a:lnTo>
                  <a:pt x="79081" y="83296"/>
                </a:lnTo>
                <a:close/>
                <a:moveTo>
                  <a:pt x="87621" y="78970"/>
                </a:moveTo>
                <a:lnTo>
                  <a:pt x="95570" y="83591"/>
                </a:lnTo>
                <a:lnTo>
                  <a:pt x="87584" y="88213"/>
                </a:lnTo>
                <a:lnTo>
                  <a:pt x="79635" y="83591"/>
                </a:lnTo>
                <a:close/>
                <a:moveTo>
                  <a:pt x="88175" y="78674"/>
                </a:moveTo>
                <a:lnTo>
                  <a:pt x="94941" y="74719"/>
                </a:lnTo>
                <a:lnTo>
                  <a:pt x="102927" y="79340"/>
                </a:lnTo>
                <a:lnTo>
                  <a:pt x="96124" y="83296"/>
                </a:lnTo>
                <a:close/>
                <a:moveTo>
                  <a:pt x="103481" y="79673"/>
                </a:moveTo>
                <a:lnTo>
                  <a:pt x="110247" y="83591"/>
                </a:lnTo>
                <a:lnTo>
                  <a:pt x="103481" y="87547"/>
                </a:lnTo>
                <a:lnTo>
                  <a:pt x="96679" y="83591"/>
                </a:lnTo>
                <a:close/>
                <a:moveTo>
                  <a:pt x="104036" y="79340"/>
                </a:moveTo>
                <a:lnTo>
                  <a:pt x="112022" y="74719"/>
                </a:lnTo>
                <a:lnTo>
                  <a:pt x="118787" y="78674"/>
                </a:lnTo>
                <a:lnTo>
                  <a:pt x="110839" y="83296"/>
                </a:lnTo>
                <a:close/>
                <a:moveTo>
                  <a:pt x="119342" y="78970"/>
                </a:moveTo>
                <a:lnTo>
                  <a:pt x="127327" y="83591"/>
                </a:lnTo>
                <a:lnTo>
                  <a:pt x="119379" y="88213"/>
                </a:lnTo>
                <a:lnTo>
                  <a:pt x="111393" y="83591"/>
                </a:lnTo>
                <a:close/>
                <a:moveTo>
                  <a:pt x="119896" y="78674"/>
                </a:moveTo>
                <a:lnTo>
                  <a:pt x="126662" y="74719"/>
                </a:lnTo>
                <a:lnTo>
                  <a:pt x="134685" y="79340"/>
                </a:lnTo>
                <a:lnTo>
                  <a:pt x="127882" y="83296"/>
                </a:lnTo>
                <a:close/>
                <a:moveTo>
                  <a:pt x="127217" y="74423"/>
                </a:moveTo>
                <a:lnTo>
                  <a:pt x="135165" y="69801"/>
                </a:lnTo>
                <a:lnTo>
                  <a:pt x="143188" y="74423"/>
                </a:lnTo>
                <a:lnTo>
                  <a:pt x="135239" y="79044"/>
                </a:lnTo>
                <a:close/>
                <a:moveTo>
                  <a:pt x="135794" y="69469"/>
                </a:moveTo>
                <a:lnTo>
                  <a:pt x="142559" y="65550"/>
                </a:lnTo>
                <a:lnTo>
                  <a:pt x="150582" y="70171"/>
                </a:lnTo>
                <a:lnTo>
                  <a:pt x="143779" y="74090"/>
                </a:lnTo>
                <a:close/>
                <a:moveTo>
                  <a:pt x="135202" y="69136"/>
                </a:moveTo>
                <a:lnTo>
                  <a:pt x="128474" y="65217"/>
                </a:lnTo>
                <a:lnTo>
                  <a:pt x="135276" y="61298"/>
                </a:lnTo>
                <a:lnTo>
                  <a:pt x="142005" y="65180"/>
                </a:lnTo>
                <a:close/>
                <a:moveTo>
                  <a:pt x="127882" y="64884"/>
                </a:moveTo>
                <a:lnTo>
                  <a:pt x="119896" y="60263"/>
                </a:lnTo>
                <a:lnTo>
                  <a:pt x="126625" y="56344"/>
                </a:lnTo>
                <a:lnTo>
                  <a:pt x="134611" y="60965"/>
                </a:lnTo>
                <a:close/>
                <a:moveTo>
                  <a:pt x="119342" y="59930"/>
                </a:moveTo>
                <a:lnTo>
                  <a:pt x="112576" y="56011"/>
                </a:lnTo>
                <a:lnTo>
                  <a:pt x="119342" y="52092"/>
                </a:lnTo>
                <a:lnTo>
                  <a:pt x="126070" y="55974"/>
                </a:lnTo>
                <a:close/>
                <a:moveTo>
                  <a:pt x="118787" y="60263"/>
                </a:moveTo>
                <a:lnTo>
                  <a:pt x="110765" y="64884"/>
                </a:lnTo>
                <a:lnTo>
                  <a:pt x="104036" y="60965"/>
                </a:lnTo>
                <a:lnTo>
                  <a:pt x="112022" y="56344"/>
                </a:lnTo>
                <a:close/>
                <a:moveTo>
                  <a:pt x="103481" y="60670"/>
                </a:moveTo>
                <a:lnTo>
                  <a:pt x="95459" y="56048"/>
                </a:lnTo>
                <a:lnTo>
                  <a:pt x="103481" y="51427"/>
                </a:lnTo>
                <a:lnTo>
                  <a:pt x="111467" y="56048"/>
                </a:lnTo>
                <a:close/>
                <a:moveTo>
                  <a:pt x="94941" y="55753"/>
                </a:moveTo>
                <a:lnTo>
                  <a:pt x="88175" y="51797"/>
                </a:lnTo>
                <a:lnTo>
                  <a:pt x="96161" y="47175"/>
                </a:lnTo>
                <a:lnTo>
                  <a:pt x="102927" y="51131"/>
                </a:lnTo>
                <a:close/>
                <a:moveTo>
                  <a:pt x="94387" y="56048"/>
                </a:moveTo>
                <a:lnTo>
                  <a:pt x="87621" y="60004"/>
                </a:lnTo>
                <a:lnTo>
                  <a:pt x="80892" y="56048"/>
                </a:lnTo>
                <a:lnTo>
                  <a:pt x="87621" y="52166"/>
                </a:lnTo>
                <a:close/>
                <a:moveTo>
                  <a:pt x="80264" y="55753"/>
                </a:moveTo>
                <a:lnTo>
                  <a:pt x="72278" y="51131"/>
                </a:lnTo>
                <a:lnTo>
                  <a:pt x="79044" y="47249"/>
                </a:lnTo>
                <a:lnTo>
                  <a:pt x="87029" y="51871"/>
                </a:lnTo>
                <a:close/>
                <a:moveTo>
                  <a:pt x="79709" y="56048"/>
                </a:moveTo>
                <a:lnTo>
                  <a:pt x="71724" y="60670"/>
                </a:lnTo>
                <a:lnTo>
                  <a:pt x="63738" y="56048"/>
                </a:lnTo>
                <a:lnTo>
                  <a:pt x="71724" y="51427"/>
                </a:lnTo>
                <a:close/>
                <a:moveTo>
                  <a:pt x="71169" y="61002"/>
                </a:moveTo>
                <a:lnTo>
                  <a:pt x="64440" y="64884"/>
                </a:lnTo>
                <a:lnTo>
                  <a:pt x="56492" y="60263"/>
                </a:lnTo>
                <a:lnTo>
                  <a:pt x="63220" y="56381"/>
                </a:lnTo>
                <a:close/>
                <a:moveTo>
                  <a:pt x="71169" y="69469"/>
                </a:moveTo>
                <a:lnTo>
                  <a:pt x="63183" y="74090"/>
                </a:lnTo>
                <a:lnTo>
                  <a:pt x="56381" y="70171"/>
                </a:lnTo>
                <a:lnTo>
                  <a:pt x="64366" y="65550"/>
                </a:lnTo>
                <a:close/>
                <a:moveTo>
                  <a:pt x="62629" y="74423"/>
                </a:moveTo>
                <a:lnTo>
                  <a:pt x="55863" y="78342"/>
                </a:lnTo>
                <a:lnTo>
                  <a:pt x="49097" y="74423"/>
                </a:lnTo>
                <a:lnTo>
                  <a:pt x="55826" y="70541"/>
                </a:lnTo>
                <a:close/>
                <a:moveTo>
                  <a:pt x="63183" y="74719"/>
                </a:moveTo>
                <a:lnTo>
                  <a:pt x="71132" y="79340"/>
                </a:lnTo>
                <a:lnTo>
                  <a:pt x="64366" y="83296"/>
                </a:lnTo>
                <a:lnTo>
                  <a:pt x="56418" y="78674"/>
                </a:lnTo>
                <a:close/>
                <a:moveTo>
                  <a:pt x="71169" y="87806"/>
                </a:moveTo>
                <a:lnTo>
                  <a:pt x="63183" y="92427"/>
                </a:lnTo>
                <a:lnTo>
                  <a:pt x="56381" y="88509"/>
                </a:lnTo>
                <a:lnTo>
                  <a:pt x="64366" y="83887"/>
                </a:lnTo>
                <a:close/>
                <a:moveTo>
                  <a:pt x="71724" y="88139"/>
                </a:moveTo>
                <a:lnTo>
                  <a:pt x="79672" y="92760"/>
                </a:lnTo>
                <a:lnTo>
                  <a:pt x="71687" y="97382"/>
                </a:lnTo>
                <a:lnTo>
                  <a:pt x="63738" y="92760"/>
                </a:lnTo>
                <a:close/>
                <a:moveTo>
                  <a:pt x="72315" y="87806"/>
                </a:moveTo>
                <a:lnTo>
                  <a:pt x="79081" y="83887"/>
                </a:lnTo>
                <a:lnTo>
                  <a:pt x="87029" y="88509"/>
                </a:lnTo>
                <a:lnTo>
                  <a:pt x="80227" y="92427"/>
                </a:lnTo>
                <a:close/>
                <a:moveTo>
                  <a:pt x="87584" y="88841"/>
                </a:moveTo>
                <a:lnTo>
                  <a:pt x="94387" y="92760"/>
                </a:lnTo>
                <a:lnTo>
                  <a:pt x="87584" y="96679"/>
                </a:lnTo>
                <a:lnTo>
                  <a:pt x="80781" y="92760"/>
                </a:lnTo>
                <a:close/>
                <a:moveTo>
                  <a:pt x="88175" y="88509"/>
                </a:moveTo>
                <a:lnTo>
                  <a:pt x="96161" y="83887"/>
                </a:lnTo>
                <a:lnTo>
                  <a:pt x="102964" y="87806"/>
                </a:lnTo>
                <a:lnTo>
                  <a:pt x="95015" y="92427"/>
                </a:lnTo>
                <a:close/>
                <a:moveTo>
                  <a:pt x="103481" y="88139"/>
                </a:moveTo>
                <a:lnTo>
                  <a:pt x="111430" y="92760"/>
                </a:lnTo>
                <a:lnTo>
                  <a:pt x="103481" y="97382"/>
                </a:lnTo>
                <a:lnTo>
                  <a:pt x="95533" y="92760"/>
                </a:lnTo>
                <a:close/>
                <a:moveTo>
                  <a:pt x="104036" y="87806"/>
                </a:moveTo>
                <a:lnTo>
                  <a:pt x="110839" y="83887"/>
                </a:lnTo>
                <a:lnTo>
                  <a:pt x="118824" y="88509"/>
                </a:lnTo>
                <a:lnTo>
                  <a:pt x="112022" y="92427"/>
                </a:lnTo>
                <a:close/>
                <a:moveTo>
                  <a:pt x="119379" y="88841"/>
                </a:moveTo>
                <a:lnTo>
                  <a:pt x="126181" y="92760"/>
                </a:lnTo>
                <a:lnTo>
                  <a:pt x="119379" y="96679"/>
                </a:lnTo>
                <a:lnTo>
                  <a:pt x="112576" y="92760"/>
                </a:lnTo>
                <a:close/>
                <a:moveTo>
                  <a:pt x="119933" y="88509"/>
                </a:moveTo>
                <a:lnTo>
                  <a:pt x="127882" y="83887"/>
                </a:lnTo>
                <a:lnTo>
                  <a:pt x="134611" y="87806"/>
                </a:lnTo>
                <a:lnTo>
                  <a:pt x="126662" y="92427"/>
                </a:lnTo>
                <a:close/>
                <a:moveTo>
                  <a:pt x="128437" y="83591"/>
                </a:moveTo>
                <a:lnTo>
                  <a:pt x="135202" y="79673"/>
                </a:lnTo>
                <a:lnTo>
                  <a:pt x="141968" y="83591"/>
                </a:lnTo>
                <a:lnTo>
                  <a:pt x="135165" y="87547"/>
                </a:lnTo>
                <a:close/>
                <a:moveTo>
                  <a:pt x="135794" y="79340"/>
                </a:moveTo>
                <a:lnTo>
                  <a:pt x="143742" y="74719"/>
                </a:lnTo>
                <a:lnTo>
                  <a:pt x="150471" y="78674"/>
                </a:lnTo>
                <a:lnTo>
                  <a:pt x="142522" y="83296"/>
                </a:lnTo>
                <a:close/>
                <a:moveTo>
                  <a:pt x="144334" y="74423"/>
                </a:moveTo>
                <a:lnTo>
                  <a:pt x="151137" y="70467"/>
                </a:lnTo>
                <a:lnTo>
                  <a:pt x="157865" y="74349"/>
                </a:lnTo>
                <a:lnTo>
                  <a:pt x="151063" y="78305"/>
                </a:lnTo>
                <a:close/>
                <a:moveTo>
                  <a:pt x="143114" y="65217"/>
                </a:moveTo>
                <a:lnTo>
                  <a:pt x="151063" y="60596"/>
                </a:lnTo>
                <a:lnTo>
                  <a:pt x="159085" y="65217"/>
                </a:lnTo>
                <a:lnTo>
                  <a:pt x="151137" y="69838"/>
                </a:lnTo>
                <a:close/>
                <a:moveTo>
                  <a:pt x="142522" y="64884"/>
                </a:moveTo>
                <a:lnTo>
                  <a:pt x="135757" y="61002"/>
                </a:lnTo>
                <a:lnTo>
                  <a:pt x="143779" y="56381"/>
                </a:lnTo>
                <a:lnTo>
                  <a:pt x="150508" y="60263"/>
                </a:lnTo>
                <a:close/>
                <a:moveTo>
                  <a:pt x="135202" y="60670"/>
                </a:moveTo>
                <a:lnTo>
                  <a:pt x="127217" y="56048"/>
                </a:lnTo>
                <a:lnTo>
                  <a:pt x="135202" y="51427"/>
                </a:lnTo>
                <a:lnTo>
                  <a:pt x="143225" y="56048"/>
                </a:lnTo>
                <a:close/>
                <a:moveTo>
                  <a:pt x="128474" y="46880"/>
                </a:moveTo>
                <a:lnTo>
                  <a:pt x="135239" y="42924"/>
                </a:lnTo>
                <a:lnTo>
                  <a:pt x="141968" y="46806"/>
                </a:lnTo>
                <a:lnTo>
                  <a:pt x="135239" y="50761"/>
                </a:lnTo>
                <a:close/>
                <a:moveTo>
                  <a:pt x="134611" y="51131"/>
                </a:moveTo>
                <a:lnTo>
                  <a:pt x="126625" y="55753"/>
                </a:lnTo>
                <a:lnTo>
                  <a:pt x="119896" y="51871"/>
                </a:lnTo>
                <a:lnTo>
                  <a:pt x="127882" y="47249"/>
                </a:lnTo>
                <a:close/>
                <a:moveTo>
                  <a:pt x="119379" y="51501"/>
                </a:moveTo>
                <a:lnTo>
                  <a:pt x="111393" y="46880"/>
                </a:lnTo>
                <a:lnTo>
                  <a:pt x="119379" y="42258"/>
                </a:lnTo>
                <a:lnTo>
                  <a:pt x="127364" y="46880"/>
                </a:lnTo>
                <a:close/>
                <a:moveTo>
                  <a:pt x="118787" y="51797"/>
                </a:moveTo>
                <a:lnTo>
                  <a:pt x="112022" y="55753"/>
                </a:lnTo>
                <a:lnTo>
                  <a:pt x="104036" y="51131"/>
                </a:lnTo>
                <a:lnTo>
                  <a:pt x="110765" y="47175"/>
                </a:lnTo>
                <a:close/>
                <a:moveTo>
                  <a:pt x="103481" y="50798"/>
                </a:moveTo>
                <a:lnTo>
                  <a:pt x="96716" y="46880"/>
                </a:lnTo>
                <a:lnTo>
                  <a:pt x="103481" y="42998"/>
                </a:lnTo>
                <a:lnTo>
                  <a:pt x="110210" y="46880"/>
                </a:lnTo>
                <a:close/>
                <a:moveTo>
                  <a:pt x="96161" y="46547"/>
                </a:moveTo>
                <a:lnTo>
                  <a:pt x="88175" y="41925"/>
                </a:lnTo>
                <a:lnTo>
                  <a:pt x="94941" y="38044"/>
                </a:lnTo>
                <a:lnTo>
                  <a:pt x="102927" y="42665"/>
                </a:lnTo>
                <a:close/>
                <a:moveTo>
                  <a:pt x="95607" y="46880"/>
                </a:moveTo>
                <a:lnTo>
                  <a:pt x="87621" y="51501"/>
                </a:lnTo>
                <a:lnTo>
                  <a:pt x="79635" y="46880"/>
                </a:lnTo>
                <a:lnTo>
                  <a:pt x="87621" y="42258"/>
                </a:lnTo>
                <a:close/>
                <a:moveTo>
                  <a:pt x="79044" y="46547"/>
                </a:moveTo>
                <a:lnTo>
                  <a:pt x="72278" y="42628"/>
                </a:lnTo>
                <a:lnTo>
                  <a:pt x="80264" y="38007"/>
                </a:lnTo>
                <a:lnTo>
                  <a:pt x="87029" y="41925"/>
                </a:lnTo>
                <a:close/>
                <a:moveTo>
                  <a:pt x="78489" y="46880"/>
                </a:moveTo>
                <a:lnTo>
                  <a:pt x="71724" y="50761"/>
                </a:lnTo>
                <a:lnTo>
                  <a:pt x="64995" y="46806"/>
                </a:lnTo>
                <a:lnTo>
                  <a:pt x="71724" y="42924"/>
                </a:lnTo>
                <a:close/>
                <a:moveTo>
                  <a:pt x="71169" y="51131"/>
                </a:moveTo>
                <a:lnTo>
                  <a:pt x="63183" y="55753"/>
                </a:lnTo>
                <a:lnTo>
                  <a:pt x="56381" y="51797"/>
                </a:lnTo>
                <a:lnTo>
                  <a:pt x="64366" y="47175"/>
                </a:lnTo>
                <a:close/>
                <a:moveTo>
                  <a:pt x="62629" y="56048"/>
                </a:moveTo>
                <a:lnTo>
                  <a:pt x="55863" y="59930"/>
                </a:lnTo>
                <a:lnTo>
                  <a:pt x="49097" y="56011"/>
                </a:lnTo>
                <a:lnTo>
                  <a:pt x="55826" y="52129"/>
                </a:lnTo>
                <a:close/>
                <a:moveTo>
                  <a:pt x="63812" y="65217"/>
                </a:moveTo>
                <a:lnTo>
                  <a:pt x="55826" y="69838"/>
                </a:lnTo>
                <a:lnTo>
                  <a:pt x="47877" y="65217"/>
                </a:lnTo>
                <a:lnTo>
                  <a:pt x="55863" y="60596"/>
                </a:lnTo>
                <a:close/>
                <a:moveTo>
                  <a:pt x="55272" y="70171"/>
                </a:moveTo>
                <a:lnTo>
                  <a:pt x="48543" y="74053"/>
                </a:lnTo>
                <a:lnTo>
                  <a:pt x="40594" y="69432"/>
                </a:lnTo>
                <a:lnTo>
                  <a:pt x="47323" y="65550"/>
                </a:lnTo>
                <a:close/>
                <a:moveTo>
                  <a:pt x="47988" y="74423"/>
                </a:moveTo>
                <a:lnTo>
                  <a:pt x="39966" y="79044"/>
                </a:lnTo>
                <a:lnTo>
                  <a:pt x="32017" y="74423"/>
                </a:lnTo>
                <a:lnTo>
                  <a:pt x="40040" y="69801"/>
                </a:lnTo>
                <a:close/>
                <a:moveTo>
                  <a:pt x="48543" y="74719"/>
                </a:moveTo>
                <a:lnTo>
                  <a:pt x="55309" y="78674"/>
                </a:lnTo>
                <a:lnTo>
                  <a:pt x="47323" y="83296"/>
                </a:lnTo>
                <a:lnTo>
                  <a:pt x="40520" y="79340"/>
                </a:lnTo>
                <a:close/>
                <a:moveTo>
                  <a:pt x="55863" y="78970"/>
                </a:moveTo>
                <a:lnTo>
                  <a:pt x="63812" y="83591"/>
                </a:lnTo>
                <a:lnTo>
                  <a:pt x="55826" y="88213"/>
                </a:lnTo>
                <a:lnTo>
                  <a:pt x="47877" y="83591"/>
                </a:lnTo>
                <a:close/>
                <a:moveTo>
                  <a:pt x="62629" y="92760"/>
                </a:moveTo>
                <a:lnTo>
                  <a:pt x="55863" y="96679"/>
                </a:lnTo>
                <a:lnTo>
                  <a:pt x="49097" y="92760"/>
                </a:lnTo>
                <a:lnTo>
                  <a:pt x="55826" y="88841"/>
                </a:lnTo>
                <a:close/>
                <a:moveTo>
                  <a:pt x="63220" y="93093"/>
                </a:moveTo>
                <a:lnTo>
                  <a:pt x="71169" y="97714"/>
                </a:lnTo>
                <a:lnTo>
                  <a:pt x="64366" y="101633"/>
                </a:lnTo>
                <a:lnTo>
                  <a:pt x="56418" y="97012"/>
                </a:lnTo>
                <a:close/>
                <a:moveTo>
                  <a:pt x="71724" y="98010"/>
                </a:moveTo>
                <a:lnTo>
                  <a:pt x="78526" y="101966"/>
                </a:lnTo>
                <a:lnTo>
                  <a:pt x="71724" y="105885"/>
                </a:lnTo>
                <a:lnTo>
                  <a:pt x="64921" y="101966"/>
                </a:lnTo>
                <a:close/>
                <a:moveTo>
                  <a:pt x="72278" y="97714"/>
                </a:moveTo>
                <a:lnTo>
                  <a:pt x="80264" y="93093"/>
                </a:lnTo>
                <a:lnTo>
                  <a:pt x="87066" y="97012"/>
                </a:lnTo>
                <a:lnTo>
                  <a:pt x="79118" y="101633"/>
                </a:lnTo>
                <a:close/>
                <a:moveTo>
                  <a:pt x="87621" y="97345"/>
                </a:moveTo>
                <a:lnTo>
                  <a:pt x="95570" y="101966"/>
                </a:lnTo>
                <a:lnTo>
                  <a:pt x="87621" y="106587"/>
                </a:lnTo>
                <a:lnTo>
                  <a:pt x="79672" y="101966"/>
                </a:lnTo>
                <a:close/>
                <a:moveTo>
                  <a:pt x="88175" y="97012"/>
                </a:moveTo>
                <a:lnTo>
                  <a:pt x="94978" y="93093"/>
                </a:lnTo>
                <a:lnTo>
                  <a:pt x="102927" y="97714"/>
                </a:lnTo>
                <a:lnTo>
                  <a:pt x="96124" y="101633"/>
                </a:lnTo>
                <a:close/>
                <a:moveTo>
                  <a:pt x="103481" y="98010"/>
                </a:moveTo>
                <a:lnTo>
                  <a:pt x="110247" y="101966"/>
                </a:lnTo>
                <a:lnTo>
                  <a:pt x="103481" y="105885"/>
                </a:lnTo>
                <a:lnTo>
                  <a:pt x="96679" y="101966"/>
                </a:lnTo>
                <a:close/>
                <a:moveTo>
                  <a:pt x="104036" y="97714"/>
                </a:moveTo>
                <a:lnTo>
                  <a:pt x="111985" y="93093"/>
                </a:lnTo>
                <a:lnTo>
                  <a:pt x="118787" y="97012"/>
                </a:lnTo>
                <a:lnTo>
                  <a:pt x="110839" y="101633"/>
                </a:lnTo>
                <a:close/>
                <a:moveTo>
                  <a:pt x="119342" y="97345"/>
                </a:moveTo>
                <a:lnTo>
                  <a:pt x="127290" y="101966"/>
                </a:lnTo>
                <a:lnTo>
                  <a:pt x="119342" y="106587"/>
                </a:lnTo>
                <a:lnTo>
                  <a:pt x="111393" y="101966"/>
                </a:lnTo>
                <a:close/>
                <a:moveTo>
                  <a:pt x="119896" y="97012"/>
                </a:moveTo>
                <a:lnTo>
                  <a:pt x="126662" y="93093"/>
                </a:lnTo>
                <a:lnTo>
                  <a:pt x="134685" y="97714"/>
                </a:lnTo>
                <a:lnTo>
                  <a:pt x="127882" y="101633"/>
                </a:lnTo>
                <a:close/>
                <a:moveTo>
                  <a:pt x="127217" y="92760"/>
                </a:moveTo>
                <a:lnTo>
                  <a:pt x="135165" y="88139"/>
                </a:lnTo>
                <a:lnTo>
                  <a:pt x="143188" y="92760"/>
                </a:lnTo>
                <a:lnTo>
                  <a:pt x="135239" y="97382"/>
                </a:lnTo>
                <a:close/>
                <a:moveTo>
                  <a:pt x="143742" y="93093"/>
                </a:moveTo>
                <a:lnTo>
                  <a:pt x="150471" y="97012"/>
                </a:lnTo>
                <a:lnTo>
                  <a:pt x="142522" y="101633"/>
                </a:lnTo>
                <a:lnTo>
                  <a:pt x="135720" y="97714"/>
                </a:lnTo>
                <a:close/>
                <a:moveTo>
                  <a:pt x="135794" y="87806"/>
                </a:moveTo>
                <a:lnTo>
                  <a:pt x="142559" y="83887"/>
                </a:lnTo>
                <a:lnTo>
                  <a:pt x="150582" y="88509"/>
                </a:lnTo>
                <a:lnTo>
                  <a:pt x="143779" y="92427"/>
                </a:lnTo>
                <a:close/>
                <a:moveTo>
                  <a:pt x="143114" y="83555"/>
                </a:moveTo>
                <a:lnTo>
                  <a:pt x="151063" y="78933"/>
                </a:lnTo>
                <a:lnTo>
                  <a:pt x="159085" y="83555"/>
                </a:lnTo>
                <a:lnTo>
                  <a:pt x="151137" y="88176"/>
                </a:lnTo>
                <a:close/>
                <a:moveTo>
                  <a:pt x="151617" y="78674"/>
                </a:moveTo>
                <a:lnTo>
                  <a:pt x="158420" y="74719"/>
                </a:lnTo>
                <a:lnTo>
                  <a:pt x="166406" y="79340"/>
                </a:lnTo>
                <a:lnTo>
                  <a:pt x="159640" y="83296"/>
                </a:lnTo>
                <a:close/>
                <a:moveTo>
                  <a:pt x="158420" y="74090"/>
                </a:moveTo>
                <a:lnTo>
                  <a:pt x="151691" y="70208"/>
                </a:lnTo>
                <a:lnTo>
                  <a:pt x="159640" y="65587"/>
                </a:lnTo>
                <a:lnTo>
                  <a:pt x="166369" y="69469"/>
                </a:lnTo>
                <a:close/>
                <a:moveTo>
                  <a:pt x="151617" y="60263"/>
                </a:moveTo>
                <a:lnTo>
                  <a:pt x="158420" y="56344"/>
                </a:lnTo>
                <a:lnTo>
                  <a:pt x="166406" y="60965"/>
                </a:lnTo>
                <a:lnTo>
                  <a:pt x="159640" y="64884"/>
                </a:lnTo>
                <a:close/>
                <a:moveTo>
                  <a:pt x="151063" y="59930"/>
                </a:moveTo>
                <a:lnTo>
                  <a:pt x="144334" y="56048"/>
                </a:lnTo>
                <a:lnTo>
                  <a:pt x="151100" y="52129"/>
                </a:lnTo>
                <a:lnTo>
                  <a:pt x="157865" y="56011"/>
                </a:lnTo>
                <a:close/>
                <a:moveTo>
                  <a:pt x="143779" y="55753"/>
                </a:moveTo>
                <a:lnTo>
                  <a:pt x="135757" y="51131"/>
                </a:lnTo>
                <a:lnTo>
                  <a:pt x="142522" y="47175"/>
                </a:lnTo>
                <a:lnTo>
                  <a:pt x="150508" y="51797"/>
                </a:lnTo>
                <a:close/>
                <a:moveTo>
                  <a:pt x="142522" y="46547"/>
                </a:moveTo>
                <a:lnTo>
                  <a:pt x="135757" y="42665"/>
                </a:lnTo>
                <a:lnTo>
                  <a:pt x="143779" y="38044"/>
                </a:lnTo>
                <a:lnTo>
                  <a:pt x="150508" y="41925"/>
                </a:lnTo>
                <a:close/>
                <a:moveTo>
                  <a:pt x="135202" y="42332"/>
                </a:moveTo>
                <a:lnTo>
                  <a:pt x="127217" y="37711"/>
                </a:lnTo>
                <a:lnTo>
                  <a:pt x="135202" y="33089"/>
                </a:lnTo>
                <a:lnTo>
                  <a:pt x="143225" y="37711"/>
                </a:lnTo>
                <a:close/>
                <a:moveTo>
                  <a:pt x="134685" y="42665"/>
                </a:moveTo>
                <a:lnTo>
                  <a:pt x="127919" y="46584"/>
                </a:lnTo>
                <a:lnTo>
                  <a:pt x="119933" y="41962"/>
                </a:lnTo>
                <a:lnTo>
                  <a:pt x="126662" y="38044"/>
                </a:lnTo>
                <a:close/>
                <a:moveTo>
                  <a:pt x="119342" y="41593"/>
                </a:moveTo>
                <a:lnTo>
                  <a:pt x="112576" y="37711"/>
                </a:lnTo>
                <a:lnTo>
                  <a:pt x="119342" y="33829"/>
                </a:lnTo>
                <a:lnTo>
                  <a:pt x="126070" y="37711"/>
                </a:lnTo>
                <a:close/>
                <a:moveTo>
                  <a:pt x="118787" y="41925"/>
                </a:moveTo>
                <a:lnTo>
                  <a:pt x="110765" y="46547"/>
                </a:lnTo>
                <a:lnTo>
                  <a:pt x="104036" y="42665"/>
                </a:lnTo>
                <a:lnTo>
                  <a:pt x="112022" y="38044"/>
                </a:lnTo>
                <a:close/>
                <a:moveTo>
                  <a:pt x="103481" y="42332"/>
                </a:moveTo>
                <a:lnTo>
                  <a:pt x="95459" y="37711"/>
                </a:lnTo>
                <a:lnTo>
                  <a:pt x="103481" y="33089"/>
                </a:lnTo>
                <a:lnTo>
                  <a:pt x="111467" y="37711"/>
                </a:lnTo>
                <a:close/>
                <a:moveTo>
                  <a:pt x="94941" y="37378"/>
                </a:moveTo>
                <a:lnTo>
                  <a:pt x="88175" y="33496"/>
                </a:lnTo>
                <a:lnTo>
                  <a:pt x="96161" y="28875"/>
                </a:lnTo>
                <a:lnTo>
                  <a:pt x="102927" y="32757"/>
                </a:lnTo>
                <a:close/>
                <a:moveTo>
                  <a:pt x="94387" y="37711"/>
                </a:moveTo>
                <a:lnTo>
                  <a:pt x="87621" y="41593"/>
                </a:lnTo>
                <a:lnTo>
                  <a:pt x="80892" y="37674"/>
                </a:lnTo>
                <a:lnTo>
                  <a:pt x="87621" y="33792"/>
                </a:lnTo>
                <a:close/>
                <a:moveTo>
                  <a:pt x="80264" y="37341"/>
                </a:moveTo>
                <a:lnTo>
                  <a:pt x="72278" y="32720"/>
                </a:lnTo>
                <a:lnTo>
                  <a:pt x="79044" y="28838"/>
                </a:lnTo>
                <a:lnTo>
                  <a:pt x="87029" y="33459"/>
                </a:lnTo>
                <a:close/>
                <a:moveTo>
                  <a:pt x="79709" y="37674"/>
                </a:moveTo>
                <a:lnTo>
                  <a:pt x="71724" y="42332"/>
                </a:lnTo>
                <a:lnTo>
                  <a:pt x="63738" y="37711"/>
                </a:lnTo>
                <a:lnTo>
                  <a:pt x="71724" y="33089"/>
                </a:lnTo>
                <a:close/>
                <a:moveTo>
                  <a:pt x="71169" y="42665"/>
                </a:moveTo>
                <a:lnTo>
                  <a:pt x="64440" y="46547"/>
                </a:lnTo>
                <a:lnTo>
                  <a:pt x="56418" y="41925"/>
                </a:lnTo>
                <a:lnTo>
                  <a:pt x="63183" y="38044"/>
                </a:lnTo>
                <a:close/>
                <a:moveTo>
                  <a:pt x="63886" y="46880"/>
                </a:moveTo>
                <a:lnTo>
                  <a:pt x="55863" y="51501"/>
                </a:lnTo>
                <a:lnTo>
                  <a:pt x="47877" y="46880"/>
                </a:lnTo>
                <a:lnTo>
                  <a:pt x="55863" y="42258"/>
                </a:lnTo>
                <a:close/>
                <a:moveTo>
                  <a:pt x="55272" y="51797"/>
                </a:moveTo>
                <a:lnTo>
                  <a:pt x="48543" y="55679"/>
                </a:lnTo>
                <a:lnTo>
                  <a:pt x="40594" y="51057"/>
                </a:lnTo>
                <a:lnTo>
                  <a:pt x="47323" y="47175"/>
                </a:lnTo>
                <a:close/>
                <a:moveTo>
                  <a:pt x="55309" y="60263"/>
                </a:moveTo>
                <a:lnTo>
                  <a:pt x="47323" y="64884"/>
                </a:lnTo>
                <a:lnTo>
                  <a:pt x="40520" y="60965"/>
                </a:lnTo>
                <a:lnTo>
                  <a:pt x="48543" y="56344"/>
                </a:lnTo>
                <a:close/>
                <a:moveTo>
                  <a:pt x="46768" y="65254"/>
                </a:moveTo>
                <a:lnTo>
                  <a:pt x="40040" y="69136"/>
                </a:lnTo>
                <a:lnTo>
                  <a:pt x="33237" y="65217"/>
                </a:lnTo>
                <a:lnTo>
                  <a:pt x="39966" y="61335"/>
                </a:lnTo>
                <a:close/>
                <a:moveTo>
                  <a:pt x="39485" y="69469"/>
                </a:moveTo>
                <a:lnTo>
                  <a:pt x="31462" y="74090"/>
                </a:lnTo>
                <a:lnTo>
                  <a:pt x="24697" y="70171"/>
                </a:lnTo>
                <a:lnTo>
                  <a:pt x="32682" y="65550"/>
                </a:lnTo>
                <a:close/>
                <a:moveTo>
                  <a:pt x="31462" y="74719"/>
                </a:moveTo>
                <a:lnTo>
                  <a:pt x="39411" y="79340"/>
                </a:lnTo>
                <a:lnTo>
                  <a:pt x="32682" y="83222"/>
                </a:lnTo>
                <a:lnTo>
                  <a:pt x="24734" y="78600"/>
                </a:lnTo>
                <a:close/>
                <a:moveTo>
                  <a:pt x="39966" y="79673"/>
                </a:moveTo>
                <a:lnTo>
                  <a:pt x="46768" y="83591"/>
                </a:lnTo>
                <a:lnTo>
                  <a:pt x="40040" y="87547"/>
                </a:lnTo>
                <a:lnTo>
                  <a:pt x="33237" y="83591"/>
                </a:lnTo>
                <a:close/>
                <a:moveTo>
                  <a:pt x="47323" y="83924"/>
                </a:moveTo>
                <a:lnTo>
                  <a:pt x="55272" y="88546"/>
                </a:lnTo>
                <a:lnTo>
                  <a:pt x="48543" y="92464"/>
                </a:lnTo>
                <a:lnTo>
                  <a:pt x="40594" y="87843"/>
                </a:lnTo>
                <a:close/>
                <a:moveTo>
                  <a:pt x="55309" y="97012"/>
                </a:moveTo>
                <a:lnTo>
                  <a:pt x="47323" y="101633"/>
                </a:lnTo>
                <a:lnTo>
                  <a:pt x="40520" y="97714"/>
                </a:lnTo>
                <a:lnTo>
                  <a:pt x="48543" y="93093"/>
                </a:lnTo>
                <a:close/>
                <a:moveTo>
                  <a:pt x="55863" y="97345"/>
                </a:moveTo>
                <a:lnTo>
                  <a:pt x="63812" y="101966"/>
                </a:lnTo>
                <a:lnTo>
                  <a:pt x="55826" y="106587"/>
                </a:lnTo>
                <a:lnTo>
                  <a:pt x="47877" y="102003"/>
                </a:lnTo>
                <a:close/>
                <a:moveTo>
                  <a:pt x="64366" y="102262"/>
                </a:moveTo>
                <a:lnTo>
                  <a:pt x="71169" y="106218"/>
                </a:lnTo>
                <a:lnTo>
                  <a:pt x="63220" y="110839"/>
                </a:lnTo>
                <a:lnTo>
                  <a:pt x="56418" y="106883"/>
                </a:lnTo>
                <a:close/>
                <a:moveTo>
                  <a:pt x="71724" y="106513"/>
                </a:moveTo>
                <a:lnTo>
                  <a:pt x="79672" y="111135"/>
                </a:lnTo>
                <a:lnTo>
                  <a:pt x="71724" y="115756"/>
                </a:lnTo>
                <a:lnTo>
                  <a:pt x="63775" y="111209"/>
                </a:lnTo>
                <a:close/>
                <a:moveTo>
                  <a:pt x="72315" y="106218"/>
                </a:moveTo>
                <a:lnTo>
                  <a:pt x="79118" y="102262"/>
                </a:lnTo>
                <a:lnTo>
                  <a:pt x="87066" y="106883"/>
                </a:lnTo>
                <a:lnTo>
                  <a:pt x="80264" y="110839"/>
                </a:lnTo>
                <a:close/>
                <a:moveTo>
                  <a:pt x="87584" y="107216"/>
                </a:moveTo>
                <a:lnTo>
                  <a:pt x="94387" y="111135"/>
                </a:lnTo>
                <a:lnTo>
                  <a:pt x="87584" y="115054"/>
                </a:lnTo>
                <a:lnTo>
                  <a:pt x="80781" y="111135"/>
                </a:lnTo>
                <a:close/>
                <a:moveTo>
                  <a:pt x="88175" y="106846"/>
                </a:moveTo>
                <a:lnTo>
                  <a:pt x="96124" y="102225"/>
                </a:lnTo>
                <a:lnTo>
                  <a:pt x="102927" y="106144"/>
                </a:lnTo>
                <a:lnTo>
                  <a:pt x="94978" y="110765"/>
                </a:lnTo>
                <a:close/>
                <a:moveTo>
                  <a:pt x="103481" y="106513"/>
                </a:moveTo>
                <a:lnTo>
                  <a:pt x="111430" y="111135"/>
                </a:lnTo>
                <a:lnTo>
                  <a:pt x="103481" y="115756"/>
                </a:lnTo>
                <a:lnTo>
                  <a:pt x="95533" y="111135"/>
                </a:lnTo>
                <a:close/>
                <a:moveTo>
                  <a:pt x="104036" y="106218"/>
                </a:moveTo>
                <a:lnTo>
                  <a:pt x="110839" y="102262"/>
                </a:lnTo>
                <a:lnTo>
                  <a:pt x="118787" y="106883"/>
                </a:lnTo>
                <a:lnTo>
                  <a:pt x="111985" y="110839"/>
                </a:lnTo>
                <a:close/>
                <a:moveTo>
                  <a:pt x="119379" y="107216"/>
                </a:moveTo>
                <a:lnTo>
                  <a:pt x="126181" y="111135"/>
                </a:lnTo>
                <a:lnTo>
                  <a:pt x="119379" y="115054"/>
                </a:lnTo>
                <a:lnTo>
                  <a:pt x="112576" y="111135"/>
                </a:lnTo>
                <a:close/>
                <a:moveTo>
                  <a:pt x="119933" y="106846"/>
                </a:moveTo>
                <a:lnTo>
                  <a:pt x="127882" y="102225"/>
                </a:lnTo>
                <a:lnTo>
                  <a:pt x="134685" y="106144"/>
                </a:lnTo>
                <a:lnTo>
                  <a:pt x="126736" y="110765"/>
                </a:lnTo>
                <a:close/>
                <a:moveTo>
                  <a:pt x="128437" y="101966"/>
                </a:moveTo>
                <a:lnTo>
                  <a:pt x="135202" y="98010"/>
                </a:lnTo>
                <a:lnTo>
                  <a:pt x="142005" y="101966"/>
                </a:lnTo>
                <a:lnTo>
                  <a:pt x="135202" y="105885"/>
                </a:lnTo>
                <a:close/>
                <a:moveTo>
                  <a:pt x="142559" y="102262"/>
                </a:moveTo>
                <a:lnTo>
                  <a:pt x="150582" y="106883"/>
                </a:lnTo>
                <a:lnTo>
                  <a:pt x="143779" y="110839"/>
                </a:lnTo>
                <a:lnTo>
                  <a:pt x="135831" y="106218"/>
                </a:lnTo>
                <a:close/>
                <a:moveTo>
                  <a:pt x="143114" y="101966"/>
                </a:moveTo>
                <a:lnTo>
                  <a:pt x="151063" y="97345"/>
                </a:lnTo>
                <a:lnTo>
                  <a:pt x="159085" y="101966"/>
                </a:lnTo>
                <a:lnTo>
                  <a:pt x="151137" y="106513"/>
                </a:lnTo>
                <a:close/>
                <a:moveTo>
                  <a:pt x="144334" y="92760"/>
                </a:moveTo>
                <a:lnTo>
                  <a:pt x="151137" y="88841"/>
                </a:lnTo>
                <a:lnTo>
                  <a:pt x="157865" y="92760"/>
                </a:lnTo>
                <a:lnTo>
                  <a:pt x="151063" y="96679"/>
                </a:lnTo>
                <a:close/>
                <a:moveTo>
                  <a:pt x="151691" y="88509"/>
                </a:moveTo>
                <a:lnTo>
                  <a:pt x="159640" y="83887"/>
                </a:lnTo>
                <a:lnTo>
                  <a:pt x="166369" y="87806"/>
                </a:lnTo>
                <a:lnTo>
                  <a:pt x="158420" y="92427"/>
                </a:lnTo>
                <a:close/>
                <a:moveTo>
                  <a:pt x="160194" y="83591"/>
                </a:moveTo>
                <a:lnTo>
                  <a:pt x="166960" y="79673"/>
                </a:lnTo>
                <a:lnTo>
                  <a:pt x="173726" y="83555"/>
                </a:lnTo>
                <a:lnTo>
                  <a:pt x="166923" y="87473"/>
                </a:lnTo>
                <a:close/>
                <a:moveTo>
                  <a:pt x="158974" y="74423"/>
                </a:moveTo>
                <a:lnTo>
                  <a:pt x="166923" y="69801"/>
                </a:lnTo>
                <a:lnTo>
                  <a:pt x="174909" y="74423"/>
                </a:lnTo>
                <a:lnTo>
                  <a:pt x="166960" y="79044"/>
                </a:lnTo>
                <a:close/>
                <a:moveTo>
                  <a:pt x="160194" y="65254"/>
                </a:moveTo>
                <a:lnTo>
                  <a:pt x="166960" y="61335"/>
                </a:lnTo>
                <a:lnTo>
                  <a:pt x="173726" y="65217"/>
                </a:lnTo>
                <a:lnTo>
                  <a:pt x="166923" y="69136"/>
                </a:lnTo>
                <a:close/>
                <a:moveTo>
                  <a:pt x="158974" y="56048"/>
                </a:moveTo>
                <a:lnTo>
                  <a:pt x="166923" y="51427"/>
                </a:lnTo>
                <a:lnTo>
                  <a:pt x="174909" y="56048"/>
                </a:lnTo>
                <a:lnTo>
                  <a:pt x="166960" y="60670"/>
                </a:lnTo>
                <a:close/>
                <a:moveTo>
                  <a:pt x="158420" y="55753"/>
                </a:moveTo>
                <a:lnTo>
                  <a:pt x="151691" y="51871"/>
                </a:lnTo>
                <a:lnTo>
                  <a:pt x="159677" y="47249"/>
                </a:lnTo>
                <a:lnTo>
                  <a:pt x="166406" y="51131"/>
                </a:lnTo>
                <a:close/>
                <a:moveTo>
                  <a:pt x="151137" y="51501"/>
                </a:moveTo>
                <a:lnTo>
                  <a:pt x="143114" y="46880"/>
                </a:lnTo>
                <a:lnTo>
                  <a:pt x="151137" y="42258"/>
                </a:lnTo>
                <a:lnTo>
                  <a:pt x="159122" y="46880"/>
                </a:lnTo>
                <a:close/>
                <a:moveTo>
                  <a:pt x="144334" y="37711"/>
                </a:moveTo>
                <a:lnTo>
                  <a:pt x="151063" y="33792"/>
                </a:lnTo>
                <a:lnTo>
                  <a:pt x="157828" y="37674"/>
                </a:lnTo>
                <a:lnTo>
                  <a:pt x="151063" y="41593"/>
                </a:lnTo>
                <a:close/>
                <a:moveTo>
                  <a:pt x="143779" y="37378"/>
                </a:moveTo>
                <a:lnTo>
                  <a:pt x="135757" y="32757"/>
                </a:lnTo>
                <a:lnTo>
                  <a:pt x="142522" y="28838"/>
                </a:lnTo>
                <a:lnTo>
                  <a:pt x="150508" y="33459"/>
                </a:lnTo>
                <a:close/>
                <a:moveTo>
                  <a:pt x="135202" y="32387"/>
                </a:moveTo>
                <a:lnTo>
                  <a:pt x="128474" y="28505"/>
                </a:lnTo>
                <a:lnTo>
                  <a:pt x="135202" y="24623"/>
                </a:lnTo>
                <a:lnTo>
                  <a:pt x="141968" y="28505"/>
                </a:lnTo>
                <a:close/>
                <a:moveTo>
                  <a:pt x="134611" y="32720"/>
                </a:moveTo>
                <a:lnTo>
                  <a:pt x="126625" y="37341"/>
                </a:lnTo>
                <a:lnTo>
                  <a:pt x="119896" y="33459"/>
                </a:lnTo>
                <a:lnTo>
                  <a:pt x="127882" y="28838"/>
                </a:lnTo>
                <a:close/>
                <a:moveTo>
                  <a:pt x="119379" y="33126"/>
                </a:moveTo>
                <a:lnTo>
                  <a:pt x="111393" y="28505"/>
                </a:lnTo>
                <a:lnTo>
                  <a:pt x="119379" y="23884"/>
                </a:lnTo>
                <a:lnTo>
                  <a:pt x="127364" y="28505"/>
                </a:lnTo>
                <a:close/>
                <a:moveTo>
                  <a:pt x="118787" y="33459"/>
                </a:moveTo>
                <a:lnTo>
                  <a:pt x="112022" y="37341"/>
                </a:lnTo>
                <a:lnTo>
                  <a:pt x="104036" y="32720"/>
                </a:lnTo>
                <a:lnTo>
                  <a:pt x="110765" y="28838"/>
                </a:lnTo>
                <a:close/>
                <a:moveTo>
                  <a:pt x="103481" y="32387"/>
                </a:moveTo>
                <a:lnTo>
                  <a:pt x="96716" y="28505"/>
                </a:lnTo>
                <a:lnTo>
                  <a:pt x="103481" y="24623"/>
                </a:lnTo>
                <a:lnTo>
                  <a:pt x="110210" y="28505"/>
                </a:lnTo>
                <a:close/>
                <a:moveTo>
                  <a:pt x="96161" y="28209"/>
                </a:moveTo>
                <a:lnTo>
                  <a:pt x="88175" y="23588"/>
                </a:lnTo>
                <a:lnTo>
                  <a:pt x="94941" y="19706"/>
                </a:lnTo>
                <a:lnTo>
                  <a:pt x="102927" y="24327"/>
                </a:lnTo>
                <a:close/>
                <a:moveTo>
                  <a:pt x="95607" y="28505"/>
                </a:moveTo>
                <a:lnTo>
                  <a:pt x="87621" y="33126"/>
                </a:lnTo>
                <a:lnTo>
                  <a:pt x="79635" y="28505"/>
                </a:lnTo>
                <a:lnTo>
                  <a:pt x="87621" y="23884"/>
                </a:lnTo>
                <a:close/>
                <a:moveTo>
                  <a:pt x="79044" y="28209"/>
                </a:moveTo>
                <a:lnTo>
                  <a:pt x="72278" y="24327"/>
                </a:lnTo>
                <a:lnTo>
                  <a:pt x="80264" y="19706"/>
                </a:lnTo>
                <a:lnTo>
                  <a:pt x="87029" y="23588"/>
                </a:lnTo>
                <a:close/>
                <a:moveTo>
                  <a:pt x="78489" y="28505"/>
                </a:moveTo>
                <a:lnTo>
                  <a:pt x="71724" y="32387"/>
                </a:lnTo>
                <a:lnTo>
                  <a:pt x="64995" y="28468"/>
                </a:lnTo>
                <a:lnTo>
                  <a:pt x="71724" y="24586"/>
                </a:lnTo>
                <a:close/>
                <a:moveTo>
                  <a:pt x="71169" y="32720"/>
                </a:moveTo>
                <a:lnTo>
                  <a:pt x="63183" y="37341"/>
                </a:lnTo>
                <a:lnTo>
                  <a:pt x="56418" y="33422"/>
                </a:lnTo>
                <a:lnTo>
                  <a:pt x="64440" y="28801"/>
                </a:lnTo>
                <a:close/>
                <a:moveTo>
                  <a:pt x="62629" y="37711"/>
                </a:moveTo>
                <a:lnTo>
                  <a:pt x="55863" y="41593"/>
                </a:lnTo>
                <a:lnTo>
                  <a:pt x="49134" y="37674"/>
                </a:lnTo>
                <a:lnTo>
                  <a:pt x="55863" y="33792"/>
                </a:lnTo>
                <a:close/>
                <a:moveTo>
                  <a:pt x="55309" y="41925"/>
                </a:moveTo>
                <a:lnTo>
                  <a:pt x="47323" y="46547"/>
                </a:lnTo>
                <a:lnTo>
                  <a:pt x="40520" y="42628"/>
                </a:lnTo>
                <a:lnTo>
                  <a:pt x="48543" y="38007"/>
                </a:lnTo>
                <a:close/>
                <a:moveTo>
                  <a:pt x="46731" y="46880"/>
                </a:moveTo>
                <a:lnTo>
                  <a:pt x="39966" y="50761"/>
                </a:lnTo>
                <a:lnTo>
                  <a:pt x="33200" y="46806"/>
                </a:lnTo>
                <a:lnTo>
                  <a:pt x="39929" y="42924"/>
                </a:lnTo>
                <a:close/>
                <a:moveTo>
                  <a:pt x="47988" y="56048"/>
                </a:moveTo>
                <a:lnTo>
                  <a:pt x="39966" y="60670"/>
                </a:lnTo>
                <a:lnTo>
                  <a:pt x="32017" y="56048"/>
                </a:lnTo>
                <a:lnTo>
                  <a:pt x="40040" y="51427"/>
                </a:lnTo>
                <a:close/>
                <a:moveTo>
                  <a:pt x="39411" y="61002"/>
                </a:moveTo>
                <a:lnTo>
                  <a:pt x="32682" y="64884"/>
                </a:lnTo>
                <a:lnTo>
                  <a:pt x="24734" y="60263"/>
                </a:lnTo>
                <a:lnTo>
                  <a:pt x="31462" y="56381"/>
                </a:lnTo>
                <a:close/>
                <a:moveTo>
                  <a:pt x="32128" y="65217"/>
                </a:moveTo>
                <a:lnTo>
                  <a:pt x="24142" y="69838"/>
                </a:lnTo>
                <a:lnTo>
                  <a:pt x="16193" y="65217"/>
                </a:lnTo>
                <a:lnTo>
                  <a:pt x="24179" y="60596"/>
                </a:lnTo>
                <a:close/>
                <a:moveTo>
                  <a:pt x="30871" y="74423"/>
                </a:moveTo>
                <a:lnTo>
                  <a:pt x="24142" y="78342"/>
                </a:lnTo>
                <a:lnTo>
                  <a:pt x="17340" y="74423"/>
                </a:lnTo>
                <a:lnTo>
                  <a:pt x="24068" y="70541"/>
                </a:lnTo>
                <a:close/>
                <a:moveTo>
                  <a:pt x="32091" y="83555"/>
                </a:moveTo>
                <a:lnTo>
                  <a:pt x="24068" y="88176"/>
                </a:lnTo>
                <a:lnTo>
                  <a:pt x="16120" y="83591"/>
                </a:lnTo>
                <a:lnTo>
                  <a:pt x="24142" y="78970"/>
                </a:lnTo>
                <a:close/>
                <a:moveTo>
                  <a:pt x="32682" y="83887"/>
                </a:moveTo>
                <a:lnTo>
                  <a:pt x="39485" y="87806"/>
                </a:lnTo>
                <a:lnTo>
                  <a:pt x="31462" y="92427"/>
                </a:lnTo>
                <a:lnTo>
                  <a:pt x="24697" y="88509"/>
                </a:lnTo>
                <a:close/>
                <a:moveTo>
                  <a:pt x="40040" y="88139"/>
                </a:moveTo>
                <a:lnTo>
                  <a:pt x="47988" y="92760"/>
                </a:lnTo>
                <a:lnTo>
                  <a:pt x="39966" y="97382"/>
                </a:lnTo>
                <a:lnTo>
                  <a:pt x="32017" y="92797"/>
                </a:lnTo>
                <a:close/>
                <a:moveTo>
                  <a:pt x="46768" y="101966"/>
                </a:moveTo>
                <a:lnTo>
                  <a:pt x="40040" y="105885"/>
                </a:lnTo>
                <a:lnTo>
                  <a:pt x="33237" y="101966"/>
                </a:lnTo>
                <a:lnTo>
                  <a:pt x="39966" y="98010"/>
                </a:lnTo>
                <a:close/>
                <a:moveTo>
                  <a:pt x="47323" y="102262"/>
                </a:moveTo>
                <a:lnTo>
                  <a:pt x="55272" y="106846"/>
                </a:lnTo>
                <a:lnTo>
                  <a:pt x="48469" y="110765"/>
                </a:lnTo>
                <a:lnTo>
                  <a:pt x="40520" y="106218"/>
                </a:lnTo>
                <a:close/>
                <a:moveTo>
                  <a:pt x="55826" y="107216"/>
                </a:moveTo>
                <a:lnTo>
                  <a:pt x="62629" y="111135"/>
                </a:lnTo>
                <a:lnTo>
                  <a:pt x="55826" y="115054"/>
                </a:lnTo>
                <a:lnTo>
                  <a:pt x="49023" y="111135"/>
                </a:lnTo>
                <a:close/>
                <a:moveTo>
                  <a:pt x="63220" y="111467"/>
                </a:moveTo>
                <a:lnTo>
                  <a:pt x="71169" y="116052"/>
                </a:lnTo>
                <a:lnTo>
                  <a:pt x="64366" y="119971"/>
                </a:lnTo>
                <a:lnTo>
                  <a:pt x="56418" y="115386"/>
                </a:lnTo>
                <a:close/>
                <a:moveTo>
                  <a:pt x="71724" y="116385"/>
                </a:moveTo>
                <a:lnTo>
                  <a:pt x="78526" y="120303"/>
                </a:lnTo>
                <a:lnTo>
                  <a:pt x="71724" y="124222"/>
                </a:lnTo>
                <a:lnTo>
                  <a:pt x="64921" y="120303"/>
                </a:lnTo>
                <a:close/>
                <a:moveTo>
                  <a:pt x="72278" y="116052"/>
                </a:moveTo>
                <a:lnTo>
                  <a:pt x="80227" y="111430"/>
                </a:lnTo>
                <a:lnTo>
                  <a:pt x="87029" y="115349"/>
                </a:lnTo>
                <a:lnTo>
                  <a:pt x="79081" y="119971"/>
                </a:lnTo>
                <a:close/>
                <a:moveTo>
                  <a:pt x="87621" y="115682"/>
                </a:moveTo>
                <a:lnTo>
                  <a:pt x="95570" y="120303"/>
                </a:lnTo>
                <a:lnTo>
                  <a:pt x="87621" y="124925"/>
                </a:lnTo>
                <a:lnTo>
                  <a:pt x="79672" y="120340"/>
                </a:lnTo>
                <a:close/>
                <a:moveTo>
                  <a:pt x="88175" y="115349"/>
                </a:moveTo>
                <a:lnTo>
                  <a:pt x="94978" y="111430"/>
                </a:lnTo>
                <a:lnTo>
                  <a:pt x="102927" y="116052"/>
                </a:lnTo>
                <a:lnTo>
                  <a:pt x="96124" y="119971"/>
                </a:lnTo>
                <a:close/>
                <a:moveTo>
                  <a:pt x="103481" y="116385"/>
                </a:moveTo>
                <a:lnTo>
                  <a:pt x="110247" y="120303"/>
                </a:lnTo>
                <a:lnTo>
                  <a:pt x="103481" y="124222"/>
                </a:lnTo>
                <a:lnTo>
                  <a:pt x="96679" y="120303"/>
                </a:lnTo>
                <a:close/>
                <a:moveTo>
                  <a:pt x="104036" y="116052"/>
                </a:moveTo>
                <a:lnTo>
                  <a:pt x="111985" y="111430"/>
                </a:lnTo>
                <a:lnTo>
                  <a:pt x="118787" y="115349"/>
                </a:lnTo>
                <a:lnTo>
                  <a:pt x="110839" y="119971"/>
                </a:lnTo>
                <a:close/>
                <a:moveTo>
                  <a:pt x="119342" y="115682"/>
                </a:moveTo>
                <a:lnTo>
                  <a:pt x="127290" y="120303"/>
                </a:lnTo>
                <a:lnTo>
                  <a:pt x="119342" y="124888"/>
                </a:lnTo>
                <a:lnTo>
                  <a:pt x="111393" y="120229"/>
                </a:lnTo>
                <a:close/>
                <a:moveTo>
                  <a:pt x="119896" y="115349"/>
                </a:moveTo>
                <a:lnTo>
                  <a:pt x="126662" y="111430"/>
                </a:lnTo>
                <a:lnTo>
                  <a:pt x="134611" y="116052"/>
                </a:lnTo>
                <a:lnTo>
                  <a:pt x="127808" y="119971"/>
                </a:lnTo>
                <a:close/>
                <a:moveTo>
                  <a:pt x="127290" y="111098"/>
                </a:moveTo>
                <a:lnTo>
                  <a:pt x="135202" y="106476"/>
                </a:lnTo>
                <a:lnTo>
                  <a:pt x="143151" y="111098"/>
                </a:lnTo>
                <a:lnTo>
                  <a:pt x="135202" y="115682"/>
                </a:lnTo>
                <a:close/>
                <a:moveTo>
                  <a:pt x="143742" y="111467"/>
                </a:moveTo>
                <a:lnTo>
                  <a:pt x="150508" y="115386"/>
                </a:lnTo>
                <a:lnTo>
                  <a:pt x="142559" y="119971"/>
                </a:lnTo>
                <a:lnTo>
                  <a:pt x="135794" y="116052"/>
                </a:lnTo>
                <a:close/>
                <a:moveTo>
                  <a:pt x="144297" y="111135"/>
                </a:moveTo>
                <a:lnTo>
                  <a:pt x="151063" y="107216"/>
                </a:lnTo>
                <a:lnTo>
                  <a:pt x="157865" y="111135"/>
                </a:lnTo>
                <a:lnTo>
                  <a:pt x="151063" y="115054"/>
                </a:lnTo>
                <a:close/>
                <a:moveTo>
                  <a:pt x="151691" y="106846"/>
                </a:moveTo>
                <a:lnTo>
                  <a:pt x="159640" y="102262"/>
                </a:lnTo>
                <a:lnTo>
                  <a:pt x="166369" y="106218"/>
                </a:lnTo>
                <a:lnTo>
                  <a:pt x="158420" y="110765"/>
                </a:lnTo>
                <a:close/>
                <a:moveTo>
                  <a:pt x="151617" y="97012"/>
                </a:moveTo>
                <a:lnTo>
                  <a:pt x="158420" y="93093"/>
                </a:lnTo>
                <a:lnTo>
                  <a:pt x="166406" y="97714"/>
                </a:lnTo>
                <a:lnTo>
                  <a:pt x="159640" y="101633"/>
                </a:lnTo>
                <a:close/>
                <a:moveTo>
                  <a:pt x="158974" y="92760"/>
                </a:moveTo>
                <a:lnTo>
                  <a:pt x="166923" y="88139"/>
                </a:lnTo>
                <a:lnTo>
                  <a:pt x="174909" y="92760"/>
                </a:lnTo>
                <a:lnTo>
                  <a:pt x="166960" y="97345"/>
                </a:lnTo>
                <a:close/>
                <a:moveTo>
                  <a:pt x="167478" y="87806"/>
                </a:moveTo>
                <a:lnTo>
                  <a:pt x="174280" y="83887"/>
                </a:lnTo>
                <a:lnTo>
                  <a:pt x="182266" y="88509"/>
                </a:lnTo>
                <a:lnTo>
                  <a:pt x="175463" y="92427"/>
                </a:lnTo>
                <a:close/>
                <a:moveTo>
                  <a:pt x="174280" y="83222"/>
                </a:moveTo>
                <a:lnTo>
                  <a:pt x="167515" y="79340"/>
                </a:lnTo>
                <a:lnTo>
                  <a:pt x="175463" y="74719"/>
                </a:lnTo>
                <a:lnTo>
                  <a:pt x="182229" y="78600"/>
                </a:lnTo>
                <a:close/>
                <a:moveTo>
                  <a:pt x="167478" y="69469"/>
                </a:moveTo>
                <a:lnTo>
                  <a:pt x="174280" y="65550"/>
                </a:lnTo>
                <a:lnTo>
                  <a:pt x="182266" y="70171"/>
                </a:lnTo>
                <a:lnTo>
                  <a:pt x="175463" y="74090"/>
                </a:lnTo>
                <a:close/>
                <a:moveTo>
                  <a:pt x="174280" y="64884"/>
                </a:moveTo>
                <a:lnTo>
                  <a:pt x="167515" y="61002"/>
                </a:lnTo>
                <a:lnTo>
                  <a:pt x="175463" y="56381"/>
                </a:lnTo>
                <a:lnTo>
                  <a:pt x="182229" y="60263"/>
                </a:lnTo>
                <a:close/>
                <a:moveTo>
                  <a:pt x="167478" y="51131"/>
                </a:moveTo>
                <a:lnTo>
                  <a:pt x="174280" y="47175"/>
                </a:lnTo>
                <a:lnTo>
                  <a:pt x="182266" y="51797"/>
                </a:lnTo>
                <a:lnTo>
                  <a:pt x="175463" y="55753"/>
                </a:lnTo>
                <a:close/>
                <a:moveTo>
                  <a:pt x="166923" y="50798"/>
                </a:moveTo>
                <a:lnTo>
                  <a:pt x="160194" y="46917"/>
                </a:lnTo>
                <a:lnTo>
                  <a:pt x="166960" y="42998"/>
                </a:lnTo>
                <a:lnTo>
                  <a:pt x="173726" y="46880"/>
                </a:lnTo>
                <a:close/>
                <a:moveTo>
                  <a:pt x="159640" y="46547"/>
                </a:moveTo>
                <a:lnTo>
                  <a:pt x="151617" y="41925"/>
                </a:lnTo>
                <a:lnTo>
                  <a:pt x="158383" y="38007"/>
                </a:lnTo>
                <a:lnTo>
                  <a:pt x="166369" y="42628"/>
                </a:lnTo>
                <a:close/>
                <a:moveTo>
                  <a:pt x="158383" y="37341"/>
                </a:moveTo>
                <a:lnTo>
                  <a:pt x="151617" y="33459"/>
                </a:lnTo>
                <a:lnTo>
                  <a:pt x="159640" y="28838"/>
                </a:lnTo>
                <a:lnTo>
                  <a:pt x="166369" y="32720"/>
                </a:lnTo>
                <a:close/>
                <a:moveTo>
                  <a:pt x="151137" y="33126"/>
                </a:moveTo>
                <a:lnTo>
                  <a:pt x="143114" y="28505"/>
                </a:lnTo>
                <a:lnTo>
                  <a:pt x="151137" y="23884"/>
                </a:lnTo>
                <a:lnTo>
                  <a:pt x="159122" y="28505"/>
                </a:lnTo>
                <a:close/>
                <a:moveTo>
                  <a:pt x="142522" y="28209"/>
                </a:moveTo>
                <a:lnTo>
                  <a:pt x="135757" y="24327"/>
                </a:lnTo>
                <a:lnTo>
                  <a:pt x="143779" y="19706"/>
                </a:lnTo>
                <a:lnTo>
                  <a:pt x="150508" y="23588"/>
                </a:lnTo>
                <a:close/>
                <a:moveTo>
                  <a:pt x="135202" y="23995"/>
                </a:moveTo>
                <a:lnTo>
                  <a:pt x="127217" y="19373"/>
                </a:lnTo>
                <a:lnTo>
                  <a:pt x="135202" y="14752"/>
                </a:lnTo>
                <a:lnTo>
                  <a:pt x="143225" y="19373"/>
                </a:lnTo>
                <a:close/>
                <a:moveTo>
                  <a:pt x="134685" y="24327"/>
                </a:moveTo>
                <a:lnTo>
                  <a:pt x="127919" y="28209"/>
                </a:lnTo>
                <a:lnTo>
                  <a:pt x="119933" y="23588"/>
                </a:lnTo>
                <a:lnTo>
                  <a:pt x="126662" y="19706"/>
                </a:lnTo>
                <a:close/>
                <a:moveTo>
                  <a:pt x="119342" y="23255"/>
                </a:moveTo>
                <a:lnTo>
                  <a:pt x="112576" y="19373"/>
                </a:lnTo>
                <a:lnTo>
                  <a:pt x="119342" y="15491"/>
                </a:lnTo>
                <a:lnTo>
                  <a:pt x="126070" y="19373"/>
                </a:lnTo>
                <a:close/>
                <a:moveTo>
                  <a:pt x="118787" y="23588"/>
                </a:moveTo>
                <a:lnTo>
                  <a:pt x="110765" y="28209"/>
                </a:lnTo>
                <a:lnTo>
                  <a:pt x="104036" y="24327"/>
                </a:lnTo>
                <a:lnTo>
                  <a:pt x="112022" y="19706"/>
                </a:lnTo>
                <a:close/>
                <a:moveTo>
                  <a:pt x="103481" y="23995"/>
                </a:moveTo>
                <a:lnTo>
                  <a:pt x="95459" y="19373"/>
                </a:lnTo>
                <a:lnTo>
                  <a:pt x="103481" y="14752"/>
                </a:lnTo>
                <a:lnTo>
                  <a:pt x="111467" y="19373"/>
                </a:lnTo>
                <a:close/>
                <a:moveTo>
                  <a:pt x="94941" y="19004"/>
                </a:moveTo>
                <a:lnTo>
                  <a:pt x="88175" y="15122"/>
                </a:lnTo>
                <a:lnTo>
                  <a:pt x="96161" y="10500"/>
                </a:lnTo>
                <a:lnTo>
                  <a:pt x="102927" y="14382"/>
                </a:lnTo>
                <a:close/>
                <a:moveTo>
                  <a:pt x="94313" y="19336"/>
                </a:moveTo>
                <a:lnTo>
                  <a:pt x="87584" y="23218"/>
                </a:lnTo>
                <a:lnTo>
                  <a:pt x="80818" y="19336"/>
                </a:lnTo>
                <a:lnTo>
                  <a:pt x="87584" y="15454"/>
                </a:lnTo>
                <a:close/>
                <a:moveTo>
                  <a:pt x="80338" y="19004"/>
                </a:moveTo>
                <a:lnTo>
                  <a:pt x="72315" y="14382"/>
                </a:lnTo>
                <a:lnTo>
                  <a:pt x="79081" y="10500"/>
                </a:lnTo>
                <a:lnTo>
                  <a:pt x="87066" y="15122"/>
                </a:lnTo>
                <a:close/>
                <a:moveTo>
                  <a:pt x="79709" y="19336"/>
                </a:moveTo>
                <a:lnTo>
                  <a:pt x="71724" y="23958"/>
                </a:lnTo>
                <a:lnTo>
                  <a:pt x="63738" y="19336"/>
                </a:lnTo>
                <a:lnTo>
                  <a:pt x="71724" y="14715"/>
                </a:lnTo>
                <a:close/>
                <a:moveTo>
                  <a:pt x="71169" y="24327"/>
                </a:moveTo>
                <a:lnTo>
                  <a:pt x="64440" y="28209"/>
                </a:lnTo>
                <a:lnTo>
                  <a:pt x="56418" y="23588"/>
                </a:lnTo>
                <a:lnTo>
                  <a:pt x="63183" y="19706"/>
                </a:lnTo>
                <a:close/>
                <a:moveTo>
                  <a:pt x="63886" y="28505"/>
                </a:moveTo>
                <a:lnTo>
                  <a:pt x="55863" y="33126"/>
                </a:lnTo>
                <a:lnTo>
                  <a:pt x="47877" y="28505"/>
                </a:lnTo>
                <a:lnTo>
                  <a:pt x="55863" y="23884"/>
                </a:lnTo>
                <a:close/>
                <a:moveTo>
                  <a:pt x="55272" y="33459"/>
                </a:moveTo>
                <a:lnTo>
                  <a:pt x="48543" y="37341"/>
                </a:lnTo>
                <a:lnTo>
                  <a:pt x="40520" y="32720"/>
                </a:lnTo>
                <a:lnTo>
                  <a:pt x="47286" y="28838"/>
                </a:lnTo>
                <a:close/>
                <a:moveTo>
                  <a:pt x="47988" y="37674"/>
                </a:moveTo>
                <a:lnTo>
                  <a:pt x="39966" y="42295"/>
                </a:lnTo>
                <a:lnTo>
                  <a:pt x="31980" y="37711"/>
                </a:lnTo>
                <a:lnTo>
                  <a:pt x="39966" y="33089"/>
                </a:lnTo>
                <a:close/>
                <a:moveTo>
                  <a:pt x="39411" y="42665"/>
                </a:moveTo>
                <a:lnTo>
                  <a:pt x="32682" y="46547"/>
                </a:lnTo>
                <a:lnTo>
                  <a:pt x="24734" y="41925"/>
                </a:lnTo>
                <a:lnTo>
                  <a:pt x="31462" y="38044"/>
                </a:lnTo>
                <a:close/>
                <a:moveTo>
                  <a:pt x="39485" y="51131"/>
                </a:moveTo>
                <a:lnTo>
                  <a:pt x="31462" y="55753"/>
                </a:lnTo>
                <a:lnTo>
                  <a:pt x="24697" y="51797"/>
                </a:lnTo>
                <a:lnTo>
                  <a:pt x="32682" y="47175"/>
                </a:lnTo>
                <a:close/>
                <a:moveTo>
                  <a:pt x="30871" y="56048"/>
                </a:moveTo>
                <a:lnTo>
                  <a:pt x="24142" y="59930"/>
                </a:lnTo>
                <a:lnTo>
                  <a:pt x="17340" y="56011"/>
                </a:lnTo>
                <a:lnTo>
                  <a:pt x="24068" y="52129"/>
                </a:lnTo>
                <a:close/>
                <a:moveTo>
                  <a:pt x="23588" y="60263"/>
                </a:moveTo>
                <a:lnTo>
                  <a:pt x="15565" y="64884"/>
                </a:lnTo>
                <a:lnTo>
                  <a:pt x="8799" y="60965"/>
                </a:lnTo>
                <a:lnTo>
                  <a:pt x="16785" y="56344"/>
                </a:lnTo>
                <a:close/>
                <a:moveTo>
                  <a:pt x="15565" y="65587"/>
                </a:moveTo>
                <a:lnTo>
                  <a:pt x="23514" y="70208"/>
                </a:lnTo>
                <a:lnTo>
                  <a:pt x="16785" y="74090"/>
                </a:lnTo>
                <a:lnTo>
                  <a:pt x="8836" y="69469"/>
                </a:lnTo>
                <a:close/>
                <a:moveTo>
                  <a:pt x="23588" y="78674"/>
                </a:moveTo>
                <a:lnTo>
                  <a:pt x="15565" y="83296"/>
                </a:lnTo>
                <a:lnTo>
                  <a:pt x="8799" y="79340"/>
                </a:lnTo>
                <a:lnTo>
                  <a:pt x="16785" y="74719"/>
                </a:lnTo>
                <a:close/>
                <a:moveTo>
                  <a:pt x="15565" y="83924"/>
                </a:moveTo>
                <a:lnTo>
                  <a:pt x="23514" y="88509"/>
                </a:lnTo>
                <a:lnTo>
                  <a:pt x="16785" y="92391"/>
                </a:lnTo>
                <a:lnTo>
                  <a:pt x="8836" y="87806"/>
                </a:lnTo>
                <a:close/>
                <a:moveTo>
                  <a:pt x="24068" y="88841"/>
                </a:moveTo>
                <a:lnTo>
                  <a:pt x="30871" y="92760"/>
                </a:lnTo>
                <a:lnTo>
                  <a:pt x="24142" y="96679"/>
                </a:lnTo>
                <a:lnTo>
                  <a:pt x="17340" y="92760"/>
                </a:lnTo>
                <a:close/>
                <a:moveTo>
                  <a:pt x="31462" y="93130"/>
                </a:moveTo>
                <a:lnTo>
                  <a:pt x="39411" y="97677"/>
                </a:lnTo>
                <a:lnTo>
                  <a:pt x="32682" y="101633"/>
                </a:lnTo>
                <a:lnTo>
                  <a:pt x="24734" y="97049"/>
                </a:lnTo>
                <a:close/>
                <a:moveTo>
                  <a:pt x="39485" y="106218"/>
                </a:moveTo>
                <a:lnTo>
                  <a:pt x="31462" y="110839"/>
                </a:lnTo>
                <a:lnTo>
                  <a:pt x="24697" y="106883"/>
                </a:lnTo>
                <a:lnTo>
                  <a:pt x="32682" y="102262"/>
                </a:lnTo>
                <a:close/>
                <a:moveTo>
                  <a:pt x="40040" y="106513"/>
                </a:moveTo>
                <a:lnTo>
                  <a:pt x="47988" y="111098"/>
                </a:lnTo>
                <a:lnTo>
                  <a:pt x="39966" y="115719"/>
                </a:lnTo>
                <a:lnTo>
                  <a:pt x="32017" y="111135"/>
                </a:lnTo>
                <a:close/>
                <a:moveTo>
                  <a:pt x="48543" y="111430"/>
                </a:moveTo>
                <a:lnTo>
                  <a:pt x="55309" y="115349"/>
                </a:lnTo>
                <a:lnTo>
                  <a:pt x="47360" y="119971"/>
                </a:lnTo>
                <a:lnTo>
                  <a:pt x="40594" y="116052"/>
                </a:lnTo>
                <a:close/>
                <a:moveTo>
                  <a:pt x="55863" y="115682"/>
                </a:moveTo>
                <a:lnTo>
                  <a:pt x="63812" y="120229"/>
                </a:lnTo>
                <a:lnTo>
                  <a:pt x="55863" y="124888"/>
                </a:lnTo>
                <a:lnTo>
                  <a:pt x="47914" y="120303"/>
                </a:lnTo>
                <a:close/>
                <a:moveTo>
                  <a:pt x="64366" y="120599"/>
                </a:moveTo>
                <a:lnTo>
                  <a:pt x="71169" y="124555"/>
                </a:lnTo>
                <a:lnTo>
                  <a:pt x="63220" y="129176"/>
                </a:lnTo>
                <a:lnTo>
                  <a:pt x="56418" y="125257"/>
                </a:lnTo>
                <a:close/>
                <a:moveTo>
                  <a:pt x="71724" y="124888"/>
                </a:moveTo>
                <a:lnTo>
                  <a:pt x="79672" y="129435"/>
                </a:lnTo>
                <a:lnTo>
                  <a:pt x="71724" y="134057"/>
                </a:lnTo>
                <a:lnTo>
                  <a:pt x="63775" y="129509"/>
                </a:lnTo>
                <a:close/>
                <a:moveTo>
                  <a:pt x="72315" y="124555"/>
                </a:moveTo>
                <a:lnTo>
                  <a:pt x="79118" y="120599"/>
                </a:lnTo>
                <a:lnTo>
                  <a:pt x="87066" y="125184"/>
                </a:lnTo>
                <a:lnTo>
                  <a:pt x="80264" y="129102"/>
                </a:lnTo>
                <a:close/>
                <a:moveTo>
                  <a:pt x="87584" y="125553"/>
                </a:moveTo>
                <a:lnTo>
                  <a:pt x="94387" y="129509"/>
                </a:lnTo>
                <a:lnTo>
                  <a:pt x="87584" y="133428"/>
                </a:lnTo>
                <a:lnTo>
                  <a:pt x="80781" y="129509"/>
                </a:lnTo>
                <a:close/>
                <a:moveTo>
                  <a:pt x="88175" y="125257"/>
                </a:moveTo>
                <a:lnTo>
                  <a:pt x="96124" y="120599"/>
                </a:lnTo>
                <a:lnTo>
                  <a:pt x="102927" y="124555"/>
                </a:lnTo>
                <a:lnTo>
                  <a:pt x="94978" y="129176"/>
                </a:lnTo>
                <a:close/>
                <a:moveTo>
                  <a:pt x="103481" y="124888"/>
                </a:moveTo>
                <a:lnTo>
                  <a:pt x="111430" y="129509"/>
                </a:lnTo>
                <a:lnTo>
                  <a:pt x="103481" y="134057"/>
                </a:lnTo>
                <a:lnTo>
                  <a:pt x="95533" y="129509"/>
                </a:lnTo>
                <a:close/>
                <a:moveTo>
                  <a:pt x="104036" y="124555"/>
                </a:moveTo>
                <a:lnTo>
                  <a:pt x="110839" y="120599"/>
                </a:lnTo>
                <a:lnTo>
                  <a:pt x="118787" y="125257"/>
                </a:lnTo>
                <a:lnTo>
                  <a:pt x="111985" y="129176"/>
                </a:lnTo>
                <a:close/>
                <a:moveTo>
                  <a:pt x="119379" y="125553"/>
                </a:moveTo>
                <a:lnTo>
                  <a:pt x="126181" y="129509"/>
                </a:lnTo>
                <a:lnTo>
                  <a:pt x="119379" y="133428"/>
                </a:lnTo>
                <a:lnTo>
                  <a:pt x="112576" y="129509"/>
                </a:lnTo>
                <a:close/>
                <a:moveTo>
                  <a:pt x="119933" y="125257"/>
                </a:moveTo>
                <a:lnTo>
                  <a:pt x="127882" y="120673"/>
                </a:lnTo>
                <a:lnTo>
                  <a:pt x="134685" y="124592"/>
                </a:lnTo>
                <a:lnTo>
                  <a:pt x="126736" y="129176"/>
                </a:lnTo>
                <a:close/>
                <a:moveTo>
                  <a:pt x="128437" y="120303"/>
                </a:moveTo>
                <a:lnTo>
                  <a:pt x="135202" y="116385"/>
                </a:lnTo>
                <a:lnTo>
                  <a:pt x="142005" y="120303"/>
                </a:lnTo>
                <a:lnTo>
                  <a:pt x="135202" y="124222"/>
                </a:lnTo>
                <a:close/>
                <a:moveTo>
                  <a:pt x="142559" y="120599"/>
                </a:moveTo>
                <a:lnTo>
                  <a:pt x="150508" y="125257"/>
                </a:lnTo>
                <a:lnTo>
                  <a:pt x="143742" y="129176"/>
                </a:lnTo>
                <a:lnTo>
                  <a:pt x="135794" y="124555"/>
                </a:lnTo>
                <a:close/>
                <a:moveTo>
                  <a:pt x="143114" y="120303"/>
                </a:moveTo>
                <a:lnTo>
                  <a:pt x="151063" y="115719"/>
                </a:lnTo>
                <a:lnTo>
                  <a:pt x="159011" y="120340"/>
                </a:lnTo>
                <a:lnTo>
                  <a:pt x="151063" y="124925"/>
                </a:lnTo>
                <a:close/>
                <a:moveTo>
                  <a:pt x="151617" y="115349"/>
                </a:moveTo>
                <a:lnTo>
                  <a:pt x="158420" y="111430"/>
                </a:lnTo>
                <a:lnTo>
                  <a:pt x="166406" y="116052"/>
                </a:lnTo>
                <a:lnTo>
                  <a:pt x="159640" y="119971"/>
                </a:lnTo>
                <a:close/>
                <a:moveTo>
                  <a:pt x="158974" y="111098"/>
                </a:moveTo>
                <a:lnTo>
                  <a:pt x="166923" y="106513"/>
                </a:lnTo>
                <a:lnTo>
                  <a:pt x="174909" y="111135"/>
                </a:lnTo>
                <a:lnTo>
                  <a:pt x="166960" y="115719"/>
                </a:lnTo>
                <a:close/>
                <a:moveTo>
                  <a:pt x="160194" y="101966"/>
                </a:moveTo>
                <a:lnTo>
                  <a:pt x="166960" y="98010"/>
                </a:lnTo>
                <a:lnTo>
                  <a:pt x="173726" y="101966"/>
                </a:lnTo>
                <a:lnTo>
                  <a:pt x="166923" y="105885"/>
                </a:lnTo>
                <a:close/>
                <a:moveTo>
                  <a:pt x="167515" y="97714"/>
                </a:moveTo>
                <a:lnTo>
                  <a:pt x="175463" y="93130"/>
                </a:lnTo>
                <a:lnTo>
                  <a:pt x="182229" y="97049"/>
                </a:lnTo>
                <a:lnTo>
                  <a:pt x="174280" y="101633"/>
                </a:lnTo>
                <a:close/>
                <a:moveTo>
                  <a:pt x="176018" y="92760"/>
                </a:moveTo>
                <a:lnTo>
                  <a:pt x="182820" y="88841"/>
                </a:lnTo>
                <a:lnTo>
                  <a:pt x="189586" y="92723"/>
                </a:lnTo>
                <a:lnTo>
                  <a:pt x="182784" y="96642"/>
                </a:lnTo>
                <a:close/>
                <a:moveTo>
                  <a:pt x="174872" y="83555"/>
                </a:moveTo>
                <a:lnTo>
                  <a:pt x="182820" y="78933"/>
                </a:lnTo>
                <a:lnTo>
                  <a:pt x="190806" y="83555"/>
                </a:lnTo>
                <a:lnTo>
                  <a:pt x="182857" y="88139"/>
                </a:lnTo>
                <a:close/>
                <a:moveTo>
                  <a:pt x="176092" y="74423"/>
                </a:moveTo>
                <a:lnTo>
                  <a:pt x="182857" y="70467"/>
                </a:lnTo>
                <a:lnTo>
                  <a:pt x="189623" y="74349"/>
                </a:lnTo>
                <a:lnTo>
                  <a:pt x="182820" y="78305"/>
                </a:lnTo>
                <a:close/>
                <a:moveTo>
                  <a:pt x="174835" y="65217"/>
                </a:moveTo>
                <a:lnTo>
                  <a:pt x="182784" y="60596"/>
                </a:lnTo>
                <a:lnTo>
                  <a:pt x="190769" y="65217"/>
                </a:lnTo>
                <a:lnTo>
                  <a:pt x="182820" y="69838"/>
                </a:lnTo>
                <a:close/>
                <a:moveTo>
                  <a:pt x="190806" y="46880"/>
                </a:moveTo>
                <a:lnTo>
                  <a:pt x="182857" y="51501"/>
                </a:lnTo>
                <a:lnTo>
                  <a:pt x="174872" y="46880"/>
                </a:lnTo>
                <a:lnTo>
                  <a:pt x="182820" y="42258"/>
                </a:lnTo>
                <a:close/>
                <a:moveTo>
                  <a:pt x="182229" y="41925"/>
                </a:moveTo>
                <a:lnTo>
                  <a:pt x="174280" y="46547"/>
                </a:lnTo>
                <a:lnTo>
                  <a:pt x="167515" y="42665"/>
                </a:lnTo>
                <a:lnTo>
                  <a:pt x="175537" y="38044"/>
                </a:lnTo>
                <a:close/>
                <a:moveTo>
                  <a:pt x="174983" y="37711"/>
                </a:moveTo>
                <a:lnTo>
                  <a:pt x="166960" y="42332"/>
                </a:lnTo>
                <a:lnTo>
                  <a:pt x="158974" y="37711"/>
                </a:lnTo>
                <a:lnTo>
                  <a:pt x="166960" y="33089"/>
                </a:lnTo>
                <a:close/>
                <a:moveTo>
                  <a:pt x="173726" y="28505"/>
                </a:moveTo>
                <a:lnTo>
                  <a:pt x="166960" y="32461"/>
                </a:lnTo>
                <a:lnTo>
                  <a:pt x="160231" y="28542"/>
                </a:lnTo>
                <a:lnTo>
                  <a:pt x="166960" y="24623"/>
                </a:lnTo>
                <a:close/>
                <a:moveTo>
                  <a:pt x="158383" y="19632"/>
                </a:moveTo>
                <a:lnTo>
                  <a:pt x="166406" y="24253"/>
                </a:lnTo>
                <a:lnTo>
                  <a:pt x="159677" y="28209"/>
                </a:lnTo>
                <a:lnTo>
                  <a:pt x="151654" y="23588"/>
                </a:lnTo>
                <a:close/>
                <a:moveTo>
                  <a:pt x="157828" y="19336"/>
                </a:moveTo>
                <a:lnTo>
                  <a:pt x="151063" y="23255"/>
                </a:lnTo>
                <a:lnTo>
                  <a:pt x="144334" y="19373"/>
                </a:lnTo>
                <a:lnTo>
                  <a:pt x="151063" y="15491"/>
                </a:lnTo>
                <a:close/>
                <a:moveTo>
                  <a:pt x="142522" y="10500"/>
                </a:moveTo>
                <a:lnTo>
                  <a:pt x="150582" y="15122"/>
                </a:lnTo>
                <a:lnTo>
                  <a:pt x="143816" y="19004"/>
                </a:lnTo>
                <a:lnTo>
                  <a:pt x="135831" y="14382"/>
                </a:lnTo>
                <a:close/>
                <a:moveTo>
                  <a:pt x="135202" y="6249"/>
                </a:moveTo>
                <a:lnTo>
                  <a:pt x="141968" y="10131"/>
                </a:lnTo>
                <a:lnTo>
                  <a:pt x="135202" y="14013"/>
                </a:lnTo>
                <a:lnTo>
                  <a:pt x="128474" y="10131"/>
                </a:lnTo>
                <a:close/>
                <a:moveTo>
                  <a:pt x="134611" y="14382"/>
                </a:moveTo>
                <a:lnTo>
                  <a:pt x="126625" y="19004"/>
                </a:lnTo>
                <a:lnTo>
                  <a:pt x="119896" y="15122"/>
                </a:lnTo>
                <a:lnTo>
                  <a:pt x="127882" y="10500"/>
                </a:lnTo>
                <a:close/>
                <a:moveTo>
                  <a:pt x="119342" y="5509"/>
                </a:moveTo>
                <a:lnTo>
                  <a:pt x="127327" y="10131"/>
                </a:lnTo>
                <a:lnTo>
                  <a:pt x="119342" y="14752"/>
                </a:lnTo>
                <a:lnTo>
                  <a:pt x="111319" y="10131"/>
                </a:lnTo>
                <a:close/>
                <a:moveTo>
                  <a:pt x="110765" y="10500"/>
                </a:moveTo>
                <a:lnTo>
                  <a:pt x="118787" y="15122"/>
                </a:lnTo>
                <a:lnTo>
                  <a:pt x="112022" y="19004"/>
                </a:lnTo>
                <a:lnTo>
                  <a:pt x="104036" y="14382"/>
                </a:lnTo>
                <a:close/>
                <a:moveTo>
                  <a:pt x="110210" y="10168"/>
                </a:moveTo>
                <a:lnTo>
                  <a:pt x="103481" y="14050"/>
                </a:lnTo>
                <a:lnTo>
                  <a:pt x="96716" y="10168"/>
                </a:lnTo>
                <a:lnTo>
                  <a:pt x="103481" y="6286"/>
                </a:lnTo>
                <a:close/>
                <a:moveTo>
                  <a:pt x="94867" y="1295"/>
                </a:moveTo>
                <a:lnTo>
                  <a:pt x="102890" y="5916"/>
                </a:lnTo>
                <a:lnTo>
                  <a:pt x="96124" y="9798"/>
                </a:lnTo>
                <a:lnTo>
                  <a:pt x="88139" y="5177"/>
                </a:lnTo>
                <a:close/>
                <a:moveTo>
                  <a:pt x="95607" y="10168"/>
                </a:moveTo>
                <a:lnTo>
                  <a:pt x="87621" y="14789"/>
                </a:lnTo>
                <a:lnTo>
                  <a:pt x="79635" y="10168"/>
                </a:lnTo>
                <a:lnTo>
                  <a:pt x="87621" y="5546"/>
                </a:lnTo>
                <a:close/>
                <a:moveTo>
                  <a:pt x="80338" y="1295"/>
                </a:moveTo>
                <a:lnTo>
                  <a:pt x="87066" y="5177"/>
                </a:lnTo>
                <a:lnTo>
                  <a:pt x="79081" y="9798"/>
                </a:lnTo>
                <a:lnTo>
                  <a:pt x="72315" y="5916"/>
                </a:lnTo>
                <a:close/>
                <a:moveTo>
                  <a:pt x="71724" y="6249"/>
                </a:moveTo>
                <a:lnTo>
                  <a:pt x="78489" y="10131"/>
                </a:lnTo>
                <a:lnTo>
                  <a:pt x="71724" y="14050"/>
                </a:lnTo>
                <a:lnTo>
                  <a:pt x="64995" y="10168"/>
                </a:lnTo>
                <a:close/>
                <a:moveTo>
                  <a:pt x="64403" y="10500"/>
                </a:moveTo>
                <a:lnTo>
                  <a:pt x="71169" y="14382"/>
                </a:lnTo>
                <a:lnTo>
                  <a:pt x="63183" y="19004"/>
                </a:lnTo>
                <a:lnTo>
                  <a:pt x="56418" y="15122"/>
                </a:lnTo>
                <a:close/>
                <a:moveTo>
                  <a:pt x="55826" y="15454"/>
                </a:moveTo>
                <a:lnTo>
                  <a:pt x="62555" y="19336"/>
                </a:lnTo>
                <a:lnTo>
                  <a:pt x="55826" y="23218"/>
                </a:lnTo>
                <a:lnTo>
                  <a:pt x="49097" y="19262"/>
                </a:lnTo>
                <a:close/>
                <a:moveTo>
                  <a:pt x="48580" y="19632"/>
                </a:moveTo>
                <a:lnTo>
                  <a:pt x="55309" y="23588"/>
                </a:lnTo>
                <a:lnTo>
                  <a:pt x="47323" y="28209"/>
                </a:lnTo>
                <a:lnTo>
                  <a:pt x="40594" y="24253"/>
                </a:lnTo>
                <a:close/>
                <a:moveTo>
                  <a:pt x="39966" y="24623"/>
                </a:moveTo>
                <a:lnTo>
                  <a:pt x="46731" y="28542"/>
                </a:lnTo>
                <a:lnTo>
                  <a:pt x="39966" y="32461"/>
                </a:lnTo>
                <a:lnTo>
                  <a:pt x="33237" y="28505"/>
                </a:lnTo>
                <a:close/>
                <a:moveTo>
                  <a:pt x="32682" y="28838"/>
                </a:moveTo>
                <a:lnTo>
                  <a:pt x="39411" y="32757"/>
                </a:lnTo>
                <a:lnTo>
                  <a:pt x="31425" y="37378"/>
                </a:lnTo>
                <a:lnTo>
                  <a:pt x="24623" y="33459"/>
                </a:lnTo>
                <a:close/>
                <a:moveTo>
                  <a:pt x="17377" y="37674"/>
                </a:moveTo>
                <a:lnTo>
                  <a:pt x="24142" y="33792"/>
                </a:lnTo>
                <a:lnTo>
                  <a:pt x="30908" y="37711"/>
                </a:lnTo>
                <a:lnTo>
                  <a:pt x="24142" y="41593"/>
                </a:lnTo>
                <a:close/>
                <a:moveTo>
                  <a:pt x="24142" y="42258"/>
                </a:moveTo>
                <a:lnTo>
                  <a:pt x="32091" y="46880"/>
                </a:lnTo>
                <a:lnTo>
                  <a:pt x="24068" y="51501"/>
                </a:lnTo>
                <a:lnTo>
                  <a:pt x="16120" y="46880"/>
                </a:lnTo>
                <a:close/>
                <a:moveTo>
                  <a:pt x="15565" y="47249"/>
                </a:moveTo>
                <a:lnTo>
                  <a:pt x="23514" y="51871"/>
                </a:lnTo>
                <a:lnTo>
                  <a:pt x="16785" y="55753"/>
                </a:lnTo>
                <a:lnTo>
                  <a:pt x="8836" y="51131"/>
                </a:lnTo>
                <a:close/>
                <a:moveTo>
                  <a:pt x="296" y="56048"/>
                </a:moveTo>
                <a:lnTo>
                  <a:pt x="8282" y="51427"/>
                </a:lnTo>
                <a:lnTo>
                  <a:pt x="16230" y="56048"/>
                </a:lnTo>
                <a:lnTo>
                  <a:pt x="8245" y="60670"/>
                </a:lnTo>
                <a:close/>
                <a:moveTo>
                  <a:pt x="1479" y="65217"/>
                </a:moveTo>
                <a:lnTo>
                  <a:pt x="8245" y="61335"/>
                </a:lnTo>
                <a:lnTo>
                  <a:pt x="15010" y="65254"/>
                </a:lnTo>
                <a:lnTo>
                  <a:pt x="8282" y="69136"/>
                </a:lnTo>
                <a:close/>
                <a:moveTo>
                  <a:pt x="296" y="74423"/>
                </a:moveTo>
                <a:lnTo>
                  <a:pt x="8282" y="69801"/>
                </a:lnTo>
                <a:lnTo>
                  <a:pt x="16230" y="74423"/>
                </a:lnTo>
                <a:lnTo>
                  <a:pt x="8245" y="79044"/>
                </a:lnTo>
                <a:close/>
                <a:moveTo>
                  <a:pt x="1479" y="83555"/>
                </a:moveTo>
                <a:lnTo>
                  <a:pt x="8245" y="79673"/>
                </a:lnTo>
                <a:lnTo>
                  <a:pt x="15010" y="83591"/>
                </a:lnTo>
                <a:lnTo>
                  <a:pt x="8282" y="87473"/>
                </a:lnTo>
                <a:close/>
                <a:moveTo>
                  <a:pt x="296" y="92797"/>
                </a:moveTo>
                <a:lnTo>
                  <a:pt x="8282" y="88176"/>
                </a:lnTo>
                <a:lnTo>
                  <a:pt x="16230" y="92760"/>
                </a:lnTo>
                <a:lnTo>
                  <a:pt x="8245" y="97382"/>
                </a:lnTo>
                <a:close/>
                <a:moveTo>
                  <a:pt x="15565" y="101633"/>
                </a:moveTo>
                <a:lnTo>
                  <a:pt x="8799" y="97714"/>
                </a:lnTo>
                <a:lnTo>
                  <a:pt x="16785" y="93093"/>
                </a:lnTo>
                <a:lnTo>
                  <a:pt x="23588" y="97012"/>
                </a:lnTo>
                <a:close/>
                <a:moveTo>
                  <a:pt x="16193" y="101966"/>
                </a:moveTo>
                <a:lnTo>
                  <a:pt x="24142" y="97345"/>
                </a:lnTo>
                <a:lnTo>
                  <a:pt x="32091" y="101892"/>
                </a:lnTo>
                <a:lnTo>
                  <a:pt x="24068" y="106513"/>
                </a:lnTo>
                <a:close/>
                <a:moveTo>
                  <a:pt x="17340" y="111098"/>
                </a:moveTo>
                <a:lnTo>
                  <a:pt x="24068" y="107179"/>
                </a:lnTo>
                <a:lnTo>
                  <a:pt x="30871" y="111098"/>
                </a:lnTo>
                <a:lnTo>
                  <a:pt x="24142" y="115017"/>
                </a:lnTo>
                <a:close/>
                <a:moveTo>
                  <a:pt x="24734" y="115349"/>
                </a:moveTo>
                <a:lnTo>
                  <a:pt x="31462" y="111430"/>
                </a:lnTo>
                <a:lnTo>
                  <a:pt x="39411" y="115978"/>
                </a:lnTo>
                <a:lnTo>
                  <a:pt x="32645" y="119971"/>
                </a:lnTo>
                <a:close/>
                <a:moveTo>
                  <a:pt x="33200" y="120303"/>
                </a:moveTo>
                <a:lnTo>
                  <a:pt x="39966" y="116385"/>
                </a:lnTo>
                <a:lnTo>
                  <a:pt x="46768" y="120303"/>
                </a:lnTo>
                <a:lnTo>
                  <a:pt x="39966" y="124222"/>
                </a:lnTo>
                <a:close/>
                <a:moveTo>
                  <a:pt x="40594" y="124555"/>
                </a:moveTo>
                <a:lnTo>
                  <a:pt x="47360" y="120599"/>
                </a:lnTo>
                <a:lnTo>
                  <a:pt x="55309" y="125184"/>
                </a:lnTo>
                <a:lnTo>
                  <a:pt x="48543" y="129102"/>
                </a:lnTo>
                <a:close/>
                <a:moveTo>
                  <a:pt x="49097" y="129435"/>
                </a:moveTo>
                <a:lnTo>
                  <a:pt x="55863" y="125516"/>
                </a:lnTo>
                <a:lnTo>
                  <a:pt x="62666" y="129435"/>
                </a:lnTo>
                <a:lnTo>
                  <a:pt x="55863" y="133391"/>
                </a:lnTo>
                <a:close/>
                <a:moveTo>
                  <a:pt x="56418" y="133761"/>
                </a:moveTo>
                <a:lnTo>
                  <a:pt x="63220" y="129805"/>
                </a:lnTo>
                <a:lnTo>
                  <a:pt x="71169" y="134389"/>
                </a:lnTo>
                <a:lnTo>
                  <a:pt x="64366" y="138308"/>
                </a:lnTo>
                <a:close/>
                <a:moveTo>
                  <a:pt x="71724" y="142560"/>
                </a:moveTo>
                <a:lnTo>
                  <a:pt x="64921" y="138641"/>
                </a:lnTo>
                <a:lnTo>
                  <a:pt x="71724" y="134722"/>
                </a:lnTo>
                <a:lnTo>
                  <a:pt x="78526" y="138641"/>
                </a:lnTo>
                <a:close/>
                <a:moveTo>
                  <a:pt x="79118" y="138308"/>
                </a:moveTo>
                <a:lnTo>
                  <a:pt x="72315" y="134389"/>
                </a:lnTo>
                <a:lnTo>
                  <a:pt x="80264" y="129768"/>
                </a:lnTo>
                <a:lnTo>
                  <a:pt x="87066" y="133687"/>
                </a:lnTo>
                <a:close/>
                <a:moveTo>
                  <a:pt x="87584" y="143262"/>
                </a:moveTo>
                <a:lnTo>
                  <a:pt x="79635" y="138678"/>
                </a:lnTo>
                <a:lnTo>
                  <a:pt x="87584" y="134057"/>
                </a:lnTo>
                <a:lnTo>
                  <a:pt x="95533" y="138641"/>
                </a:lnTo>
                <a:close/>
                <a:moveTo>
                  <a:pt x="88175" y="133761"/>
                </a:moveTo>
                <a:lnTo>
                  <a:pt x="94978" y="129805"/>
                </a:lnTo>
                <a:lnTo>
                  <a:pt x="102927" y="134389"/>
                </a:lnTo>
                <a:lnTo>
                  <a:pt x="96124" y="138308"/>
                </a:lnTo>
                <a:close/>
                <a:moveTo>
                  <a:pt x="103481" y="142560"/>
                </a:moveTo>
                <a:lnTo>
                  <a:pt x="96679" y="138641"/>
                </a:lnTo>
                <a:lnTo>
                  <a:pt x="103481" y="134722"/>
                </a:lnTo>
                <a:lnTo>
                  <a:pt x="110247" y="138641"/>
                </a:lnTo>
                <a:close/>
                <a:moveTo>
                  <a:pt x="110839" y="138308"/>
                </a:moveTo>
                <a:lnTo>
                  <a:pt x="104036" y="134389"/>
                </a:lnTo>
                <a:lnTo>
                  <a:pt x="111985" y="129805"/>
                </a:lnTo>
                <a:lnTo>
                  <a:pt x="118787" y="133761"/>
                </a:lnTo>
                <a:close/>
                <a:moveTo>
                  <a:pt x="119379" y="143262"/>
                </a:moveTo>
                <a:lnTo>
                  <a:pt x="111430" y="138678"/>
                </a:lnTo>
                <a:lnTo>
                  <a:pt x="119379" y="134130"/>
                </a:lnTo>
                <a:lnTo>
                  <a:pt x="127327" y="138752"/>
                </a:lnTo>
                <a:close/>
                <a:moveTo>
                  <a:pt x="127808" y="138308"/>
                </a:moveTo>
                <a:lnTo>
                  <a:pt x="119896" y="133687"/>
                </a:lnTo>
                <a:lnTo>
                  <a:pt x="126662" y="129768"/>
                </a:lnTo>
                <a:lnTo>
                  <a:pt x="134611" y="134389"/>
                </a:lnTo>
                <a:close/>
                <a:moveTo>
                  <a:pt x="127290" y="129509"/>
                </a:moveTo>
                <a:lnTo>
                  <a:pt x="135202" y="124925"/>
                </a:lnTo>
                <a:lnTo>
                  <a:pt x="143151" y="129546"/>
                </a:lnTo>
                <a:lnTo>
                  <a:pt x="135202" y="134130"/>
                </a:lnTo>
                <a:close/>
                <a:moveTo>
                  <a:pt x="142559" y="138308"/>
                </a:moveTo>
                <a:lnTo>
                  <a:pt x="135794" y="134389"/>
                </a:lnTo>
                <a:lnTo>
                  <a:pt x="143742" y="129805"/>
                </a:lnTo>
                <a:lnTo>
                  <a:pt x="150508" y="133761"/>
                </a:lnTo>
                <a:close/>
                <a:moveTo>
                  <a:pt x="151063" y="133428"/>
                </a:moveTo>
                <a:lnTo>
                  <a:pt x="144297" y="129509"/>
                </a:lnTo>
                <a:lnTo>
                  <a:pt x="151063" y="125553"/>
                </a:lnTo>
                <a:lnTo>
                  <a:pt x="157865" y="129509"/>
                </a:lnTo>
                <a:close/>
                <a:moveTo>
                  <a:pt x="158420" y="129139"/>
                </a:moveTo>
                <a:lnTo>
                  <a:pt x="151617" y="125184"/>
                </a:lnTo>
                <a:lnTo>
                  <a:pt x="159566" y="120636"/>
                </a:lnTo>
                <a:lnTo>
                  <a:pt x="166369" y="124555"/>
                </a:lnTo>
                <a:close/>
                <a:moveTo>
                  <a:pt x="166923" y="124222"/>
                </a:moveTo>
                <a:lnTo>
                  <a:pt x="160120" y="120303"/>
                </a:lnTo>
                <a:lnTo>
                  <a:pt x="166923" y="116385"/>
                </a:lnTo>
                <a:lnTo>
                  <a:pt x="173726" y="120303"/>
                </a:lnTo>
                <a:close/>
                <a:moveTo>
                  <a:pt x="182229" y="115349"/>
                </a:moveTo>
                <a:lnTo>
                  <a:pt x="174317" y="119971"/>
                </a:lnTo>
                <a:lnTo>
                  <a:pt x="167515" y="116052"/>
                </a:lnTo>
                <a:lnTo>
                  <a:pt x="175463" y="111467"/>
                </a:lnTo>
                <a:close/>
                <a:moveTo>
                  <a:pt x="175463" y="110839"/>
                </a:moveTo>
                <a:lnTo>
                  <a:pt x="167478" y="106218"/>
                </a:lnTo>
                <a:lnTo>
                  <a:pt x="174280" y="102262"/>
                </a:lnTo>
                <a:lnTo>
                  <a:pt x="182266" y="106883"/>
                </a:lnTo>
                <a:close/>
                <a:moveTo>
                  <a:pt x="182857" y="106513"/>
                </a:moveTo>
                <a:lnTo>
                  <a:pt x="174872" y="101892"/>
                </a:lnTo>
                <a:lnTo>
                  <a:pt x="182820" y="97345"/>
                </a:lnTo>
                <a:lnTo>
                  <a:pt x="190806" y="101966"/>
                </a:lnTo>
                <a:close/>
                <a:moveTo>
                  <a:pt x="198163" y="97714"/>
                </a:moveTo>
                <a:lnTo>
                  <a:pt x="191361" y="101633"/>
                </a:lnTo>
                <a:lnTo>
                  <a:pt x="183375" y="97012"/>
                </a:lnTo>
                <a:lnTo>
                  <a:pt x="190178" y="93093"/>
                </a:lnTo>
                <a:close/>
                <a:moveTo>
                  <a:pt x="198126" y="87806"/>
                </a:moveTo>
                <a:lnTo>
                  <a:pt x="190178" y="92391"/>
                </a:lnTo>
                <a:lnTo>
                  <a:pt x="183412" y="88509"/>
                </a:lnTo>
                <a:lnTo>
                  <a:pt x="191361" y="83924"/>
                </a:lnTo>
                <a:close/>
                <a:moveTo>
                  <a:pt x="198163" y="79340"/>
                </a:moveTo>
                <a:lnTo>
                  <a:pt x="191361" y="83296"/>
                </a:lnTo>
                <a:lnTo>
                  <a:pt x="183375" y="78674"/>
                </a:lnTo>
                <a:lnTo>
                  <a:pt x="190178" y="74719"/>
                </a:lnTo>
                <a:close/>
                <a:moveTo>
                  <a:pt x="198126" y="69469"/>
                </a:moveTo>
                <a:lnTo>
                  <a:pt x="190178" y="74090"/>
                </a:lnTo>
                <a:lnTo>
                  <a:pt x="183412" y="70208"/>
                </a:lnTo>
                <a:lnTo>
                  <a:pt x="191361" y="65587"/>
                </a:lnTo>
                <a:close/>
                <a:moveTo>
                  <a:pt x="191361" y="64921"/>
                </a:moveTo>
                <a:lnTo>
                  <a:pt x="183375" y="60300"/>
                </a:lnTo>
                <a:lnTo>
                  <a:pt x="190178" y="56381"/>
                </a:lnTo>
                <a:lnTo>
                  <a:pt x="198163" y="61002"/>
                </a:lnTo>
                <a:close/>
              </a:path>
            </a:pathLst>
          </a:custGeom>
          <a:solidFill>
            <a:srgbClr val="9DE2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9"/>
          <p:cNvSpPr txBox="1">
            <a:spLocks noGrp="1"/>
          </p:cNvSpPr>
          <p:nvPr>
            <p:ph type="title"/>
          </p:nvPr>
        </p:nvSpPr>
        <p:spPr>
          <a:xfrm>
            <a:off x="715100" y="1522593"/>
            <a:ext cx="47403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24" name="Google Shape;224;p9"/>
          <p:cNvSpPr txBox="1">
            <a:spLocks noGrp="1"/>
          </p:cNvSpPr>
          <p:nvPr>
            <p:ph type="subTitle" idx="1"/>
          </p:nvPr>
        </p:nvSpPr>
        <p:spPr>
          <a:xfrm>
            <a:off x="715175" y="2456007"/>
            <a:ext cx="4740300" cy="1164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225" name="Google Shape;225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90113" y="4454362"/>
            <a:ext cx="593783" cy="40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30388" y="4199012"/>
            <a:ext cx="593783" cy="409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7" name="Google Shape;227;p9"/>
          <p:cNvGrpSpPr/>
          <p:nvPr/>
        </p:nvGrpSpPr>
        <p:grpSpPr>
          <a:xfrm>
            <a:off x="330568" y="4694007"/>
            <a:ext cx="269399" cy="256048"/>
            <a:chOff x="1406075" y="3845750"/>
            <a:chExt cx="415675" cy="395075"/>
          </a:xfrm>
        </p:grpSpPr>
        <p:sp>
          <p:nvSpPr>
            <p:cNvPr id="228" name="Google Shape;228;p9"/>
            <p:cNvSpPr/>
            <p:nvPr/>
          </p:nvSpPr>
          <p:spPr>
            <a:xfrm>
              <a:off x="1406075" y="3845750"/>
              <a:ext cx="415675" cy="395075"/>
            </a:xfrm>
            <a:custGeom>
              <a:avLst/>
              <a:gdLst/>
              <a:ahLst/>
              <a:cxnLst/>
              <a:rect l="l" t="t" r="r" b="b"/>
              <a:pathLst>
                <a:path w="16627" h="15803" extrusionOk="0">
                  <a:moveTo>
                    <a:pt x="8284" y="0"/>
                  </a:moveTo>
                  <a:cubicBezTo>
                    <a:pt x="4312" y="0"/>
                    <a:pt x="882" y="3002"/>
                    <a:pt x="456" y="7066"/>
                  </a:cubicBezTo>
                  <a:cubicBezTo>
                    <a:pt x="0" y="11412"/>
                    <a:pt x="3131" y="15303"/>
                    <a:pt x="7478" y="15759"/>
                  </a:cubicBezTo>
                  <a:cubicBezTo>
                    <a:pt x="7758" y="15788"/>
                    <a:pt x="8036" y="15803"/>
                    <a:pt x="8311" y="15803"/>
                  </a:cubicBezTo>
                  <a:cubicBezTo>
                    <a:pt x="12311" y="15803"/>
                    <a:pt x="15744" y="12774"/>
                    <a:pt x="16171" y="8707"/>
                  </a:cubicBezTo>
                  <a:cubicBezTo>
                    <a:pt x="16627" y="4391"/>
                    <a:pt x="13465" y="500"/>
                    <a:pt x="9119" y="45"/>
                  </a:cubicBezTo>
                  <a:cubicBezTo>
                    <a:pt x="8839" y="15"/>
                    <a:pt x="8560" y="0"/>
                    <a:pt x="828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9"/>
            <p:cNvSpPr/>
            <p:nvPr/>
          </p:nvSpPr>
          <p:spPr>
            <a:xfrm>
              <a:off x="1577050" y="3925875"/>
              <a:ext cx="72975" cy="234075"/>
            </a:xfrm>
            <a:custGeom>
              <a:avLst/>
              <a:gdLst/>
              <a:ahLst/>
              <a:cxnLst/>
              <a:rect l="l" t="t" r="r" b="b"/>
              <a:pathLst>
                <a:path w="2919" h="9363" extrusionOk="0">
                  <a:moveTo>
                    <a:pt x="2888" y="1"/>
                  </a:moveTo>
                  <a:lnTo>
                    <a:pt x="0" y="31"/>
                  </a:lnTo>
                  <a:lnTo>
                    <a:pt x="31" y="9363"/>
                  </a:lnTo>
                  <a:lnTo>
                    <a:pt x="2918" y="9363"/>
                  </a:lnTo>
                  <a:lnTo>
                    <a:pt x="288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9"/>
            <p:cNvSpPr/>
            <p:nvPr/>
          </p:nvSpPr>
          <p:spPr>
            <a:xfrm>
              <a:off x="1496500" y="4005675"/>
              <a:ext cx="234075" cy="73725"/>
            </a:xfrm>
            <a:custGeom>
              <a:avLst/>
              <a:gdLst/>
              <a:ahLst/>
              <a:cxnLst/>
              <a:rect l="l" t="t" r="r" b="b"/>
              <a:pathLst>
                <a:path w="9363" h="2949" extrusionOk="0">
                  <a:moveTo>
                    <a:pt x="9332" y="0"/>
                  </a:moveTo>
                  <a:lnTo>
                    <a:pt x="0" y="61"/>
                  </a:lnTo>
                  <a:lnTo>
                    <a:pt x="0" y="2949"/>
                  </a:lnTo>
                  <a:lnTo>
                    <a:pt x="9362" y="2888"/>
                  </a:lnTo>
                  <a:lnTo>
                    <a:pt x="93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1" name="Google Shape;231;p9"/>
          <p:cNvGrpSpPr/>
          <p:nvPr/>
        </p:nvGrpSpPr>
        <p:grpSpPr>
          <a:xfrm>
            <a:off x="1461443" y="278957"/>
            <a:ext cx="269399" cy="256048"/>
            <a:chOff x="1406075" y="3845750"/>
            <a:chExt cx="415675" cy="395075"/>
          </a:xfrm>
        </p:grpSpPr>
        <p:sp>
          <p:nvSpPr>
            <p:cNvPr id="232" name="Google Shape;232;p9"/>
            <p:cNvSpPr/>
            <p:nvPr/>
          </p:nvSpPr>
          <p:spPr>
            <a:xfrm>
              <a:off x="1406075" y="3845750"/>
              <a:ext cx="415675" cy="395075"/>
            </a:xfrm>
            <a:custGeom>
              <a:avLst/>
              <a:gdLst/>
              <a:ahLst/>
              <a:cxnLst/>
              <a:rect l="l" t="t" r="r" b="b"/>
              <a:pathLst>
                <a:path w="16627" h="15803" extrusionOk="0">
                  <a:moveTo>
                    <a:pt x="8284" y="0"/>
                  </a:moveTo>
                  <a:cubicBezTo>
                    <a:pt x="4312" y="0"/>
                    <a:pt x="882" y="3002"/>
                    <a:pt x="456" y="7066"/>
                  </a:cubicBezTo>
                  <a:cubicBezTo>
                    <a:pt x="0" y="11412"/>
                    <a:pt x="3131" y="15303"/>
                    <a:pt x="7478" y="15759"/>
                  </a:cubicBezTo>
                  <a:cubicBezTo>
                    <a:pt x="7758" y="15788"/>
                    <a:pt x="8036" y="15803"/>
                    <a:pt x="8311" y="15803"/>
                  </a:cubicBezTo>
                  <a:cubicBezTo>
                    <a:pt x="12311" y="15803"/>
                    <a:pt x="15744" y="12774"/>
                    <a:pt x="16171" y="8707"/>
                  </a:cubicBezTo>
                  <a:cubicBezTo>
                    <a:pt x="16627" y="4391"/>
                    <a:pt x="13465" y="500"/>
                    <a:pt x="9119" y="45"/>
                  </a:cubicBezTo>
                  <a:cubicBezTo>
                    <a:pt x="8839" y="15"/>
                    <a:pt x="8560" y="0"/>
                    <a:pt x="828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9"/>
            <p:cNvSpPr/>
            <p:nvPr/>
          </p:nvSpPr>
          <p:spPr>
            <a:xfrm>
              <a:off x="1577050" y="3925875"/>
              <a:ext cx="72975" cy="234075"/>
            </a:xfrm>
            <a:custGeom>
              <a:avLst/>
              <a:gdLst/>
              <a:ahLst/>
              <a:cxnLst/>
              <a:rect l="l" t="t" r="r" b="b"/>
              <a:pathLst>
                <a:path w="2919" h="9363" extrusionOk="0">
                  <a:moveTo>
                    <a:pt x="2888" y="1"/>
                  </a:moveTo>
                  <a:lnTo>
                    <a:pt x="0" y="31"/>
                  </a:lnTo>
                  <a:lnTo>
                    <a:pt x="31" y="9363"/>
                  </a:lnTo>
                  <a:lnTo>
                    <a:pt x="2918" y="9363"/>
                  </a:lnTo>
                  <a:lnTo>
                    <a:pt x="288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9"/>
            <p:cNvSpPr/>
            <p:nvPr/>
          </p:nvSpPr>
          <p:spPr>
            <a:xfrm>
              <a:off x="1496500" y="4005675"/>
              <a:ext cx="234075" cy="73725"/>
            </a:xfrm>
            <a:custGeom>
              <a:avLst/>
              <a:gdLst/>
              <a:ahLst/>
              <a:cxnLst/>
              <a:rect l="l" t="t" r="r" b="b"/>
              <a:pathLst>
                <a:path w="9363" h="2949" extrusionOk="0">
                  <a:moveTo>
                    <a:pt x="9332" y="0"/>
                  </a:moveTo>
                  <a:lnTo>
                    <a:pt x="0" y="61"/>
                  </a:lnTo>
                  <a:lnTo>
                    <a:pt x="0" y="2949"/>
                  </a:lnTo>
                  <a:lnTo>
                    <a:pt x="9362" y="2888"/>
                  </a:lnTo>
                  <a:lnTo>
                    <a:pt x="93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5" name="Google Shape;235;p9"/>
          <p:cNvGrpSpPr/>
          <p:nvPr/>
        </p:nvGrpSpPr>
        <p:grpSpPr>
          <a:xfrm>
            <a:off x="118693" y="1266557"/>
            <a:ext cx="269399" cy="256048"/>
            <a:chOff x="1406075" y="3845750"/>
            <a:chExt cx="415675" cy="395075"/>
          </a:xfrm>
        </p:grpSpPr>
        <p:sp>
          <p:nvSpPr>
            <p:cNvPr id="236" name="Google Shape;236;p9"/>
            <p:cNvSpPr/>
            <p:nvPr/>
          </p:nvSpPr>
          <p:spPr>
            <a:xfrm>
              <a:off x="1406075" y="3845750"/>
              <a:ext cx="415675" cy="395075"/>
            </a:xfrm>
            <a:custGeom>
              <a:avLst/>
              <a:gdLst/>
              <a:ahLst/>
              <a:cxnLst/>
              <a:rect l="l" t="t" r="r" b="b"/>
              <a:pathLst>
                <a:path w="16627" h="15803" extrusionOk="0">
                  <a:moveTo>
                    <a:pt x="8284" y="0"/>
                  </a:moveTo>
                  <a:cubicBezTo>
                    <a:pt x="4312" y="0"/>
                    <a:pt x="882" y="3002"/>
                    <a:pt x="456" y="7066"/>
                  </a:cubicBezTo>
                  <a:cubicBezTo>
                    <a:pt x="0" y="11412"/>
                    <a:pt x="3131" y="15303"/>
                    <a:pt x="7478" y="15759"/>
                  </a:cubicBezTo>
                  <a:cubicBezTo>
                    <a:pt x="7758" y="15788"/>
                    <a:pt x="8036" y="15803"/>
                    <a:pt x="8311" y="15803"/>
                  </a:cubicBezTo>
                  <a:cubicBezTo>
                    <a:pt x="12311" y="15803"/>
                    <a:pt x="15744" y="12774"/>
                    <a:pt x="16171" y="8707"/>
                  </a:cubicBezTo>
                  <a:cubicBezTo>
                    <a:pt x="16627" y="4391"/>
                    <a:pt x="13465" y="500"/>
                    <a:pt x="9119" y="45"/>
                  </a:cubicBezTo>
                  <a:cubicBezTo>
                    <a:pt x="8839" y="15"/>
                    <a:pt x="8560" y="0"/>
                    <a:pt x="828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9"/>
            <p:cNvSpPr/>
            <p:nvPr/>
          </p:nvSpPr>
          <p:spPr>
            <a:xfrm>
              <a:off x="1577050" y="3925875"/>
              <a:ext cx="72975" cy="234075"/>
            </a:xfrm>
            <a:custGeom>
              <a:avLst/>
              <a:gdLst/>
              <a:ahLst/>
              <a:cxnLst/>
              <a:rect l="l" t="t" r="r" b="b"/>
              <a:pathLst>
                <a:path w="2919" h="9363" extrusionOk="0">
                  <a:moveTo>
                    <a:pt x="2888" y="1"/>
                  </a:moveTo>
                  <a:lnTo>
                    <a:pt x="0" y="31"/>
                  </a:lnTo>
                  <a:lnTo>
                    <a:pt x="31" y="9363"/>
                  </a:lnTo>
                  <a:lnTo>
                    <a:pt x="2918" y="9363"/>
                  </a:lnTo>
                  <a:lnTo>
                    <a:pt x="288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9"/>
            <p:cNvSpPr/>
            <p:nvPr/>
          </p:nvSpPr>
          <p:spPr>
            <a:xfrm>
              <a:off x="1496500" y="4005675"/>
              <a:ext cx="234075" cy="73725"/>
            </a:xfrm>
            <a:custGeom>
              <a:avLst/>
              <a:gdLst/>
              <a:ahLst/>
              <a:cxnLst/>
              <a:rect l="l" t="t" r="r" b="b"/>
              <a:pathLst>
                <a:path w="9363" h="2949" extrusionOk="0">
                  <a:moveTo>
                    <a:pt x="9332" y="0"/>
                  </a:moveTo>
                  <a:lnTo>
                    <a:pt x="0" y="61"/>
                  </a:lnTo>
                  <a:lnTo>
                    <a:pt x="0" y="2949"/>
                  </a:lnTo>
                  <a:lnTo>
                    <a:pt x="9362" y="2888"/>
                  </a:lnTo>
                  <a:lnTo>
                    <a:pt x="93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9" name="Google Shape;239;p9"/>
          <p:cNvGrpSpPr/>
          <p:nvPr/>
        </p:nvGrpSpPr>
        <p:grpSpPr>
          <a:xfrm>
            <a:off x="8076318" y="4694007"/>
            <a:ext cx="269399" cy="256048"/>
            <a:chOff x="1406075" y="3845750"/>
            <a:chExt cx="415675" cy="395075"/>
          </a:xfrm>
        </p:grpSpPr>
        <p:sp>
          <p:nvSpPr>
            <p:cNvPr id="240" name="Google Shape;240;p9"/>
            <p:cNvSpPr/>
            <p:nvPr/>
          </p:nvSpPr>
          <p:spPr>
            <a:xfrm>
              <a:off x="1406075" y="3845750"/>
              <a:ext cx="415675" cy="395075"/>
            </a:xfrm>
            <a:custGeom>
              <a:avLst/>
              <a:gdLst/>
              <a:ahLst/>
              <a:cxnLst/>
              <a:rect l="l" t="t" r="r" b="b"/>
              <a:pathLst>
                <a:path w="16627" h="15803" extrusionOk="0">
                  <a:moveTo>
                    <a:pt x="8284" y="0"/>
                  </a:moveTo>
                  <a:cubicBezTo>
                    <a:pt x="4312" y="0"/>
                    <a:pt x="882" y="3002"/>
                    <a:pt x="456" y="7066"/>
                  </a:cubicBezTo>
                  <a:cubicBezTo>
                    <a:pt x="0" y="11412"/>
                    <a:pt x="3131" y="15303"/>
                    <a:pt x="7478" y="15759"/>
                  </a:cubicBezTo>
                  <a:cubicBezTo>
                    <a:pt x="7758" y="15788"/>
                    <a:pt x="8036" y="15803"/>
                    <a:pt x="8311" y="15803"/>
                  </a:cubicBezTo>
                  <a:cubicBezTo>
                    <a:pt x="12311" y="15803"/>
                    <a:pt x="15744" y="12774"/>
                    <a:pt x="16171" y="8707"/>
                  </a:cubicBezTo>
                  <a:cubicBezTo>
                    <a:pt x="16627" y="4391"/>
                    <a:pt x="13465" y="500"/>
                    <a:pt x="9119" y="45"/>
                  </a:cubicBezTo>
                  <a:cubicBezTo>
                    <a:pt x="8839" y="15"/>
                    <a:pt x="8560" y="0"/>
                    <a:pt x="828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9"/>
            <p:cNvSpPr/>
            <p:nvPr/>
          </p:nvSpPr>
          <p:spPr>
            <a:xfrm>
              <a:off x="1577050" y="3925875"/>
              <a:ext cx="72975" cy="234075"/>
            </a:xfrm>
            <a:custGeom>
              <a:avLst/>
              <a:gdLst/>
              <a:ahLst/>
              <a:cxnLst/>
              <a:rect l="l" t="t" r="r" b="b"/>
              <a:pathLst>
                <a:path w="2919" h="9363" extrusionOk="0">
                  <a:moveTo>
                    <a:pt x="2888" y="1"/>
                  </a:moveTo>
                  <a:lnTo>
                    <a:pt x="0" y="31"/>
                  </a:lnTo>
                  <a:lnTo>
                    <a:pt x="31" y="9363"/>
                  </a:lnTo>
                  <a:lnTo>
                    <a:pt x="2918" y="9363"/>
                  </a:lnTo>
                  <a:lnTo>
                    <a:pt x="288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9"/>
            <p:cNvSpPr/>
            <p:nvPr/>
          </p:nvSpPr>
          <p:spPr>
            <a:xfrm>
              <a:off x="1496500" y="4005675"/>
              <a:ext cx="234075" cy="73725"/>
            </a:xfrm>
            <a:custGeom>
              <a:avLst/>
              <a:gdLst/>
              <a:ahLst/>
              <a:cxnLst/>
              <a:rect l="l" t="t" r="r" b="b"/>
              <a:pathLst>
                <a:path w="9363" h="2949" extrusionOk="0">
                  <a:moveTo>
                    <a:pt x="9332" y="0"/>
                  </a:moveTo>
                  <a:lnTo>
                    <a:pt x="0" y="61"/>
                  </a:lnTo>
                  <a:lnTo>
                    <a:pt x="0" y="2949"/>
                  </a:lnTo>
                  <a:lnTo>
                    <a:pt x="9362" y="2888"/>
                  </a:lnTo>
                  <a:lnTo>
                    <a:pt x="93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0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4147800" cy="112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245" name="Google Shape;245;p10"/>
          <p:cNvGrpSpPr/>
          <p:nvPr/>
        </p:nvGrpSpPr>
        <p:grpSpPr>
          <a:xfrm>
            <a:off x="307106" y="1591582"/>
            <a:ext cx="269399" cy="256048"/>
            <a:chOff x="1406075" y="3845750"/>
            <a:chExt cx="415675" cy="395075"/>
          </a:xfrm>
        </p:grpSpPr>
        <p:sp>
          <p:nvSpPr>
            <p:cNvPr id="246" name="Google Shape;246;p10"/>
            <p:cNvSpPr/>
            <p:nvPr/>
          </p:nvSpPr>
          <p:spPr>
            <a:xfrm>
              <a:off x="1406075" y="3845750"/>
              <a:ext cx="415675" cy="395075"/>
            </a:xfrm>
            <a:custGeom>
              <a:avLst/>
              <a:gdLst/>
              <a:ahLst/>
              <a:cxnLst/>
              <a:rect l="l" t="t" r="r" b="b"/>
              <a:pathLst>
                <a:path w="16627" h="15803" extrusionOk="0">
                  <a:moveTo>
                    <a:pt x="8284" y="0"/>
                  </a:moveTo>
                  <a:cubicBezTo>
                    <a:pt x="4312" y="0"/>
                    <a:pt x="882" y="3002"/>
                    <a:pt x="456" y="7066"/>
                  </a:cubicBezTo>
                  <a:cubicBezTo>
                    <a:pt x="0" y="11412"/>
                    <a:pt x="3131" y="15303"/>
                    <a:pt x="7478" y="15759"/>
                  </a:cubicBezTo>
                  <a:cubicBezTo>
                    <a:pt x="7758" y="15788"/>
                    <a:pt x="8036" y="15803"/>
                    <a:pt x="8311" y="15803"/>
                  </a:cubicBezTo>
                  <a:cubicBezTo>
                    <a:pt x="12311" y="15803"/>
                    <a:pt x="15744" y="12774"/>
                    <a:pt x="16171" y="8707"/>
                  </a:cubicBezTo>
                  <a:cubicBezTo>
                    <a:pt x="16627" y="4391"/>
                    <a:pt x="13465" y="500"/>
                    <a:pt x="9119" y="45"/>
                  </a:cubicBezTo>
                  <a:cubicBezTo>
                    <a:pt x="8839" y="15"/>
                    <a:pt x="8560" y="0"/>
                    <a:pt x="828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10"/>
            <p:cNvSpPr/>
            <p:nvPr/>
          </p:nvSpPr>
          <p:spPr>
            <a:xfrm>
              <a:off x="1577050" y="3925875"/>
              <a:ext cx="72975" cy="234075"/>
            </a:xfrm>
            <a:custGeom>
              <a:avLst/>
              <a:gdLst/>
              <a:ahLst/>
              <a:cxnLst/>
              <a:rect l="l" t="t" r="r" b="b"/>
              <a:pathLst>
                <a:path w="2919" h="9363" extrusionOk="0">
                  <a:moveTo>
                    <a:pt x="2888" y="1"/>
                  </a:moveTo>
                  <a:lnTo>
                    <a:pt x="0" y="31"/>
                  </a:lnTo>
                  <a:lnTo>
                    <a:pt x="31" y="9363"/>
                  </a:lnTo>
                  <a:lnTo>
                    <a:pt x="2918" y="9363"/>
                  </a:lnTo>
                  <a:lnTo>
                    <a:pt x="288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10"/>
            <p:cNvSpPr/>
            <p:nvPr/>
          </p:nvSpPr>
          <p:spPr>
            <a:xfrm>
              <a:off x="1496500" y="4005675"/>
              <a:ext cx="234075" cy="73725"/>
            </a:xfrm>
            <a:custGeom>
              <a:avLst/>
              <a:gdLst/>
              <a:ahLst/>
              <a:cxnLst/>
              <a:rect l="l" t="t" r="r" b="b"/>
              <a:pathLst>
                <a:path w="9363" h="2949" extrusionOk="0">
                  <a:moveTo>
                    <a:pt x="9332" y="0"/>
                  </a:moveTo>
                  <a:lnTo>
                    <a:pt x="0" y="61"/>
                  </a:lnTo>
                  <a:lnTo>
                    <a:pt x="0" y="2949"/>
                  </a:lnTo>
                  <a:lnTo>
                    <a:pt x="9362" y="2888"/>
                  </a:lnTo>
                  <a:lnTo>
                    <a:pt x="93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9" name="Google Shape;249;p10"/>
          <p:cNvGrpSpPr/>
          <p:nvPr/>
        </p:nvGrpSpPr>
        <p:grpSpPr>
          <a:xfrm>
            <a:off x="971256" y="4726407"/>
            <a:ext cx="269399" cy="256048"/>
            <a:chOff x="1406075" y="3845750"/>
            <a:chExt cx="415675" cy="395075"/>
          </a:xfrm>
        </p:grpSpPr>
        <p:sp>
          <p:nvSpPr>
            <p:cNvPr id="250" name="Google Shape;250;p10"/>
            <p:cNvSpPr/>
            <p:nvPr/>
          </p:nvSpPr>
          <p:spPr>
            <a:xfrm>
              <a:off x="1406075" y="3845750"/>
              <a:ext cx="415675" cy="395075"/>
            </a:xfrm>
            <a:custGeom>
              <a:avLst/>
              <a:gdLst/>
              <a:ahLst/>
              <a:cxnLst/>
              <a:rect l="l" t="t" r="r" b="b"/>
              <a:pathLst>
                <a:path w="16627" h="15803" extrusionOk="0">
                  <a:moveTo>
                    <a:pt x="8284" y="0"/>
                  </a:moveTo>
                  <a:cubicBezTo>
                    <a:pt x="4312" y="0"/>
                    <a:pt x="882" y="3002"/>
                    <a:pt x="456" y="7066"/>
                  </a:cubicBezTo>
                  <a:cubicBezTo>
                    <a:pt x="0" y="11412"/>
                    <a:pt x="3131" y="15303"/>
                    <a:pt x="7478" y="15759"/>
                  </a:cubicBezTo>
                  <a:cubicBezTo>
                    <a:pt x="7758" y="15788"/>
                    <a:pt x="8036" y="15803"/>
                    <a:pt x="8311" y="15803"/>
                  </a:cubicBezTo>
                  <a:cubicBezTo>
                    <a:pt x="12311" y="15803"/>
                    <a:pt x="15744" y="12774"/>
                    <a:pt x="16171" y="8707"/>
                  </a:cubicBezTo>
                  <a:cubicBezTo>
                    <a:pt x="16627" y="4391"/>
                    <a:pt x="13465" y="500"/>
                    <a:pt x="9119" y="45"/>
                  </a:cubicBezTo>
                  <a:cubicBezTo>
                    <a:pt x="8839" y="15"/>
                    <a:pt x="8560" y="0"/>
                    <a:pt x="828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10"/>
            <p:cNvSpPr/>
            <p:nvPr/>
          </p:nvSpPr>
          <p:spPr>
            <a:xfrm>
              <a:off x="1577050" y="3925875"/>
              <a:ext cx="72975" cy="234075"/>
            </a:xfrm>
            <a:custGeom>
              <a:avLst/>
              <a:gdLst/>
              <a:ahLst/>
              <a:cxnLst/>
              <a:rect l="l" t="t" r="r" b="b"/>
              <a:pathLst>
                <a:path w="2919" h="9363" extrusionOk="0">
                  <a:moveTo>
                    <a:pt x="2888" y="1"/>
                  </a:moveTo>
                  <a:lnTo>
                    <a:pt x="0" y="31"/>
                  </a:lnTo>
                  <a:lnTo>
                    <a:pt x="31" y="9363"/>
                  </a:lnTo>
                  <a:lnTo>
                    <a:pt x="2918" y="9363"/>
                  </a:lnTo>
                  <a:lnTo>
                    <a:pt x="288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10"/>
            <p:cNvSpPr/>
            <p:nvPr/>
          </p:nvSpPr>
          <p:spPr>
            <a:xfrm>
              <a:off x="1496500" y="4005675"/>
              <a:ext cx="234075" cy="73725"/>
            </a:xfrm>
            <a:custGeom>
              <a:avLst/>
              <a:gdLst/>
              <a:ahLst/>
              <a:cxnLst/>
              <a:rect l="l" t="t" r="r" b="b"/>
              <a:pathLst>
                <a:path w="9363" h="2949" extrusionOk="0">
                  <a:moveTo>
                    <a:pt x="9332" y="0"/>
                  </a:moveTo>
                  <a:lnTo>
                    <a:pt x="0" y="61"/>
                  </a:lnTo>
                  <a:lnTo>
                    <a:pt x="0" y="2949"/>
                  </a:lnTo>
                  <a:lnTo>
                    <a:pt x="9362" y="2888"/>
                  </a:lnTo>
                  <a:lnTo>
                    <a:pt x="93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3" name="Google Shape;253;p10"/>
          <p:cNvGrpSpPr/>
          <p:nvPr/>
        </p:nvGrpSpPr>
        <p:grpSpPr>
          <a:xfrm>
            <a:off x="8767731" y="3832882"/>
            <a:ext cx="269399" cy="256048"/>
            <a:chOff x="1406075" y="3845750"/>
            <a:chExt cx="415675" cy="395075"/>
          </a:xfrm>
        </p:grpSpPr>
        <p:sp>
          <p:nvSpPr>
            <p:cNvPr id="254" name="Google Shape;254;p10"/>
            <p:cNvSpPr/>
            <p:nvPr/>
          </p:nvSpPr>
          <p:spPr>
            <a:xfrm>
              <a:off x="1406075" y="3845750"/>
              <a:ext cx="415675" cy="395075"/>
            </a:xfrm>
            <a:custGeom>
              <a:avLst/>
              <a:gdLst/>
              <a:ahLst/>
              <a:cxnLst/>
              <a:rect l="l" t="t" r="r" b="b"/>
              <a:pathLst>
                <a:path w="16627" h="15803" extrusionOk="0">
                  <a:moveTo>
                    <a:pt x="8284" y="0"/>
                  </a:moveTo>
                  <a:cubicBezTo>
                    <a:pt x="4312" y="0"/>
                    <a:pt x="882" y="3002"/>
                    <a:pt x="456" y="7066"/>
                  </a:cubicBezTo>
                  <a:cubicBezTo>
                    <a:pt x="0" y="11412"/>
                    <a:pt x="3131" y="15303"/>
                    <a:pt x="7478" y="15759"/>
                  </a:cubicBezTo>
                  <a:cubicBezTo>
                    <a:pt x="7758" y="15788"/>
                    <a:pt x="8036" y="15803"/>
                    <a:pt x="8311" y="15803"/>
                  </a:cubicBezTo>
                  <a:cubicBezTo>
                    <a:pt x="12311" y="15803"/>
                    <a:pt x="15744" y="12774"/>
                    <a:pt x="16171" y="8707"/>
                  </a:cubicBezTo>
                  <a:cubicBezTo>
                    <a:pt x="16627" y="4391"/>
                    <a:pt x="13465" y="500"/>
                    <a:pt x="9119" y="45"/>
                  </a:cubicBezTo>
                  <a:cubicBezTo>
                    <a:pt x="8839" y="15"/>
                    <a:pt x="8560" y="0"/>
                    <a:pt x="828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10"/>
            <p:cNvSpPr/>
            <p:nvPr/>
          </p:nvSpPr>
          <p:spPr>
            <a:xfrm>
              <a:off x="1577050" y="3925875"/>
              <a:ext cx="72975" cy="234075"/>
            </a:xfrm>
            <a:custGeom>
              <a:avLst/>
              <a:gdLst/>
              <a:ahLst/>
              <a:cxnLst/>
              <a:rect l="l" t="t" r="r" b="b"/>
              <a:pathLst>
                <a:path w="2919" h="9363" extrusionOk="0">
                  <a:moveTo>
                    <a:pt x="2888" y="1"/>
                  </a:moveTo>
                  <a:lnTo>
                    <a:pt x="0" y="31"/>
                  </a:lnTo>
                  <a:lnTo>
                    <a:pt x="31" y="9363"/>
                  </a:lnTo>
                  <a:lnTo>
                    <a:pt x="2918" y="9363"/>
                  </a:lnTo>
                  <a:lnTo>
                    <a:pt x="288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10"/>
            <p:cNvSpPr/>
            <p:nvPr/>
          </p:nvSpPr>
          <p:spPr>
            <a:xfrm>
              <a:off x="1496500" y="4005675"/>
              <a:ext cx="234075" cy="73725"/>
            </a:xfrm>
            <a:custGeom>
              <a:avLst/>
              <a:gdLst/>
              <a:ahLst/>
              <a:cxnLst/>
              <a:rect l="l" t="t" r="r" b="b"/>
              <a:pathLst>
                <a:path w="9363" h="2949" extrusionOk="0">
                  <a:moveTo>
                    <a:pt x="9332" y="0"/>
                  </a:moveTo>
                  <a:lnTo>
                    <a:pt x="0" y="61"/>
                  </a:lnTo>
                  <a:lnTo>
                    <a:pt x="0" y="2949"/>
                  </a:lnTo>
                  <a:lnTo>
                    <a:pt x="9362" y="2888"/>
                  </a:lnTo>
                  <a:lnTo>
                    <a:pt x="93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7" name="Google Shape;257;p10"/>
          <p:cNvGrpSpPr/>
          <p:nvPr/>
        </p:nvGrpSpPr>
        <p:grpSpPr>
          <a:xfrm>
            <a:off x="7957006" y="4784482"/>
            <a:ext cx="269399" cy="256048"/>
            <a:chOff x="1406075" y="3845750"/>
            <a:chExt cx="415675" cy="395075"/>
          </a:xfrm>
        </p:grpSpPr>
        <p:sp>
          <p:nvSpPr>
            <p:cNvPr id="258" name="Google Shape;258;p10"/>
            <p:cNvSpPr/>
            <p:nvPr/>
          </p:nvSpPr>
          <p:spPr>
            <a:xfrm>
              <a:off x="1406075" y="3845750"/>
              <a:ext cx="415675" cy="395075"/>
            </a:xfrm>
            <a:custGeom>
              <a:avLst/>
              <a:gdLst/>
              <a:ahLst/>
              <a:cxnLst/>
              <a:rect l="l" t="t" r="r" b="b"/>
              <a:pathLst>
                <a:path w="16627" h="15803" extrusionOk="0">
                  <a:moveTo>
                    <a:pt x="8284" y="0"/>
                  </a:moveTo>
                  <a:cubicBezTo>
                    <a:pt x="4312" y="0"/>
                    <a:pt x="882" y="3002"/>
                    <a:pt x="456" y="7066"/>
                  </a:cubicBezTo>
                  <a:cubicBezTo>
                    <a:pt x="0" y="11412"/>
                    <a:pt x="3131" y="15303"/>
                    <a:pt x="7478" y="15759"/>
                  </a:cubicBezTo>
                  <a:cubicBezTo>
                    <a:pt x="7758" y="15788"/>
                    <a:pt x="8036" y="15803"/>
                    <a:pt x="8311" y="15803"/>
                  </a:cubicBezTo>
                  <a:cubicBezTo>
                    <a:pt x="12311" y="15803"/>
                    <a:pt x="15744" y="12774"/>
                    <a:pt x="16171" y="8707"/>
                  </a:cubicBezTo>
                  <a:cubicBezTo>
                    <a:pt x="16627" y="4391"/>
                    <a:pt x="13465" y="500"/>
                    <a:pt x="9119" y="45"/>
                  </a:cubicBezTo>
                  <a:cubicBezTo>
                    <a:pt x="8839" y="15"/>
                    <a:pt x="8560" y="0"/>
                    <a:pt x="828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10"/>
            <p:cNvSpPr/>
            <p:nvPr/>
          </p:nvSpPr>
          <p:spPr>
            <a:xfrm>
              <a:off x="1577050" y="3925875"/>
              <a:ext cx="72975" cy="234075"/>
            </a:xfrm>
            <a:custGeom>
              <a:avLst/>
              <a:gdLst/>
              <a:ahLst/>
              <a:cxnLst/>
              <a:rect l="l" t="t" r="r" b="b"/>
              <a:pathLst>
                <a:path w="2919" h="9363" extrusionOk="0">
                  <a:moveTo>
                    <a:pt x="2888" y="1"/>
                  </a:moveTo>
                  <a:lnTo>
                    <a:pt x="0" y="31"/>
                  </a:lnTo>
                  <a:lnTo>
                    <a:pt x="31" y="9363"/>
                  </a:lnTo>
                  <a:lnTo>
                    <a:pt x="2918" y="9363"/>
                  </a:lnTo>
                  <a:lnTo>
                    <a:pt x="288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10"/>
            <p:cNvSpPr/>
            <p:nvPr/>
          </p:nvSpPr>
          <p:spPr>
            <a:xfrm>
              <a:off x="1496500" y="4005675"/>
              <a:ext cx="234075" cy="73725"/>
            </a:xfrm>
            <a:custGeom>
              <a:avLst/>
              <a:gdLst/>
              <a:ahLst/>
              <a:cxnLst/>
              <a:rect l="l" t="t" r="r" b="b"/>
              <a:pathLst>
                <a:path w="9363" h="2949" extrusionOk="0">
                  <a:moveTo>
                    <a:pt x="9332" y="0"/>
                  </a:moveTo>
                  <a:lnTo>
                    <a:pt x="0" y="61"/>
                  </a:lnTo>
                  <a:lnTo>
                    <a:pt x="0" y="2949"/>
                  </a:lnTo>
                  <a:lnTo>
                    <a:pt x="9362" y="2888"/>
                  </a:lnTo>
                  <a:lnTo>
                    <a:pt x="93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1" name="Google Shape;261;p10"/>
          <p:cNvGrpSpPr/>
          <p:nvPr/>
        </p:nvGrpSpPr>
        <p:grpSpPr>
          <a:xfrm>
            <a:off x="4531831" y="130182"/>
            <a:ext cx="269399" cy="256048"/>
            <a:chOff x="1406075" y="3845750"/>
            <a:chExt cx="415675" cy="395075"/>
          </a:xfrm>
        </p:grpSpPr>
        <p:sp>
          <p:nvSpPr>
            <p:cNvPr id="262" name="Google Shape;262;p10"/>
            <p:cNvSpPr/>
            <p:nvPr/>
          </p:nvSpPr>
          <p:spPr>
            <a:xfrm>
              <a:off x="1406075" y="3845750"/>
              <a:ext cx="415675" cy="395075"/>
            </a:xfrm>
            <a:custGeom>
              <a:avLst/>
              <a:gdLst/>
              <a:ahLst/>
              <a:cxnLst/>
              <a:rect l="l" t="t" r="r" b="b"/>
              <a:pathLst>
                <a:path w="16627" h="15803" extrusionOk="0">
                  <a:moveTo>
                    <a:pt x="8284" y="0"/>
                  </a:moveTo>
                  <a:cubicBezTo>
                    <a:pt x="4312" y="0"/>
                    <a:pt x="882" y="3002"/>
                    <a:pt x="456" y="7066"/>
                  </a:cubicBezTo>
                  <a:cubicBezTo>
                    <a:pt x="0" y="11412"/>
                    <a:pt x="3131" y="15303"/>
                    <a:pt x="7478" y="15759"/>
                  </a:cubicBezTo>
                  <a:cubicBezTo>
                    <a:pt x="7758" y="15788"/>
                    <a:pt x="8036" y="15803"/>
                    <a:pt x="8311" y="15803"/>
                  </a:cubicBezTo>
                  <a:cubicBezTo>
                    <a:pt x="12311" y="15803"/>
                    <a:pt x="15744" y="12774"/>
                    <a:pt x="16171" y="8707"/>
                  </a:cubicBezTo>
                  <a:cubicBezTo>
                    <a:pt x="16627" y="4391"/>
                    <a:pt x="13465" y="500"/>
                    <a:pt x="9119" y="45"/>
                  </a:cubicBezTo>
                  <a:cubicBezTo>
                    <a:pt x="8839" y="15"/>
                    <a:pt x="8560" y="0"/>
                    <a:pt x="828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10"/>
            <p:cNvSpPr/>
            <p:nvPr/>
          </p:nvSpPr>
          <p:spPr>
            <a:xfrm>
              <a:off x="1577050" y="3925875"/>
              <a:ext cx="72975" cy="234075"/>
            </a:xfrm>
            <a:custGeom>
              <a:avLst/>
              <a:gdLst/>
              <a:ahLst/>
              <a:cxnLst/>
              <a:rect l="l" t="t" r="r" b="b"/>
              <a:pathLst>
                <a:path w="2919" h="9363" extrusionOk="0">
                  <a:moveTo>
                    <a:pt x="2888" y="1"/>
                  </a:moveTo>
                  <a:lnTo>
                    <a:pt x="0" y="31"/>
                  </a:lnTo>
                  <a:lnTo>
                    <a:pt x="31" y="9363"/>
                  </a:lnTo>
                  <a:lnTo>
                    <a:pt x="2918" y="9363"/>
                  </a:lnTo>
                  <a:lnTo>
                    <a:pt x="288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10"/>
            <p:cNvSpPr/>
            <p:nvPr/>
          </p:nvSpPr>
          <p:spPr>
            <a:xfrm>
              <a:off x="1496500" y="4005675"/>
              <a:ext cx="234075" cy="73725"/>
            </a:xfrm>
            <a:custGeom>
              <a:avLst/>
              <a:gdLst/>
              <a:ahLst/>
              <a:cxnLst/>
              <a:rect l="l" t="t" r="r" b="b"/>
              <a:pathLst>
                <a:path w="9363" h="2949" extrusionOk="0">
                  <a:moveTo>
                    <a:pt x="9332" y="0"/>
                  </a:moveTo>
                  <a:lnTo>
                    <a:pt x="0" y="61"/>
                  </a:lnTo>
                  <a:lnTo>
                    <a:pt x="0" y="2949"/>
                  </a:lnTo>
                  <a:lnTo>
                    <a:pt x="9362" y="2888"/>
                  </a:lnTo>
                  <a:lnTo>
                    <a:pt x="93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5" name="Google Shape;265;p10"/>
          <p:cNvGrpSpPr/>
          <p:nvPr/>
        </p:nvGrpSpPr>
        <p:grpSpPr>
          <a:xfrm>
            <a:off x="37706" y="77657"/>
            <a:ext cx="269399" cy="256048"/>
            <a:chOff x="1406075" y="3845750"/>
            <a:chExt cx="415675" cy="395075"/>
          </a:xfrm>
        </p:grpSpPr>
        <p:sp>
          <p:nvSpPr>
            <p:cNvPr id="266" name="Google Shape;266;p10"/>
            <p:cNvSpPr/>
            <p:nvPr/>
          </p:nvSpPr>
          <p:spPr>
            <a:xfrm>
              <a:off x="1406075" y="3845750"/>
              <a:ext cx="415675" cy="395075"/>
            </a:xfrm>
            <a:custGeom>
              <a:avLst/>
              <a:gdLst/>
              <a:ahLst/>
              <a:cxnLst/>
              <a:rect l="l" t="t" r="r" b="b"/>
              <a:pathLst>
                <a:path w="16627" h="15803" extrusionOk="0">
                  <a:moveTo>
                    <a:pt x="8284" y="0"/>
                  </a:moveTo>
                  <a:cubicBezTo>
                    <a:pt x="4312" y="0"/>
                    <a:pt x="882" y="3002"/>
                    <a:pt x="456" y="7066"/>
                  </a:cubicBezTo>
                  <a:cubicBezTo>
                    <a:pt x="0" y="11412"/>
                    <a:pt x="3131" y="15303"/>
                    <a:pt x="7478" y="15759"/>
                  </a:cubicBezTo>
                  <a:cubicBezTo>
                    <a:pt x="7758" y="15788"/>
                    <a:pt x="8036" y="15803"/>
                    <a:pt x="8311" y="15803"/>
                  </a:cubicBezTo>
                  <a:cubicBezTo>
                    <a:pt x="12311" y="15803"/>
                    <a:pt x="15744" y="12774"/>
                    <a:pt x="16171" y="8707"/>
                  </a:cubicBezTo>
                  <a:cubicBezTo>
                    <a:pt x="16627" y="4391"/>
                    <a:pt x="13465" y="500"/>
                    <a:pt x="9119" y="45"/>
                  </a:cubicBezTo>
                  <a:cubicBezTo>
                    <a:pt x="8839" y="15"/>
                    <a:pt x="8560" y="0"/>
                    <a:pt x="828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10"/>
            <p:cNvSpPr/>
            <p:nvPr/>
          </p:nvSpPr>
          <p:spPr>
            <a:xfrm>
              <a:off x="1577050" y="3925875"/>
              <a:ext cx="72975" cy="234075"/>
            </a:xfrm>
            <a:custGeom>
              <a:avLst/>
              <a:gdLst/>
              <a:ahLst/>
              <a:cxnLst/>
              <a:rect l="l" t="t" r="r" b="b"/>
              <a:pathLst>
                <a:path w="2919" h="9363" extrusionOk="0">
                  <a:moveTo>
                    <a:pt x="2888" y="1"/>
                  </a:moveTo>
                  <a:lnTo>
                    <a:pt x="0" y="31"/>
                  </a:lnTo>
                  <a:lnTo>
                    <a:pt x="31" y="9363"/>
                  </a:lnTo>
                  <a:lnTo>
                    <a:pt x="2918" y="9363"/>
                  </a:lnTo>
                  <a:lnTo>
                    <a:pt x="288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10"/>
            <p:cNvSpPr/>
            <p:nvPr/>
          </p:nvSpPr>
          <p:spPr>
            <a:xfrm>
              <a:off x="1496500" y="4005675"/>
              <a:ext cx="234075" cy="73725"/>
            </a:xfrm>
            <a:custGeom>
              <a:avLst/>
              <a:gdLst/>
              <a:ahLst/>
              <a:cxnLst/>
              <a:rect l="l" t="t" r="r" b="b"/>
              <a:pathLst>
                <a:path w="9363" h="2949" extrusionOk="0">
                  <a:moveTo>
                    <a:pt x="9332" y="0"/>
                  </a:moveTo>
                  <a:lnTo>
                    <a:pt x="0" y="61"/>
                  </a:lnTo>
                  <a:lnTo>
                    <a:pt x="0" y="2949"/>
                  </a:lnTo>
                  <a:lnTo>
                    <a:pt x="9362" y="2888"/>
                  </a:lnTo>
                  <a:lnTo>
                    <a:pt x="93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69" name="Google Shape;269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7088" y="4403750"/>
            <a:ext cx="593783" cy="40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8132000" y="330250"/>
            <a:ext cx="593783" cy="40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8375363" y="820075"/>
            <a:ext cx="593783" cy="409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2" name="Google Shape;272;p10"/>
          <p:cNvGrpSpPr/>
          <p:nvPr/>
        </p:nvGrpSpPr>
        <p:grpSpPr>
          <a:xfrm>
            <a:off x="8047506" y="820082"/>
            <a:ext cx="269399" cy="256048"/>
            <a:chOff x="1406075" y="3845750"/>
            <a:chExt cx="415675" cy="395075"/>
          </a:xfrm>
        </p:grpSpPr>
        <p:sp>
          <p:nvSpPr>
            <p:cNvPr id="273" name="Google Shape;273;p10"/>
            <p:cNvSpPr/>
            <p:nvPr/>
          </p:nvSpPr>
          <p:spPr>
            <a:xfrm>
              <a:off x="1406075" y="3845750"/>
              <a:ext cx="415675" cy="395075"/>
            </a:xfrm>
            <a:custGeom>
              <a:avLst/>
              <a:gdLst/>
              <a:ahLst/>
              <a:cxnLst/>
              <a:rect l="l" t="t" r="r" b="b"/>
              <a:pathLst>
                <a:path w="16627" h="15803" extrusionOk="0">
                  <a:moveTo>
                    <a:pt x="8284" y="0"/>
                  </a:moveTo>
                  <a:cubicBezTo>
                    <a:pt x="4312" y="0"/>
                    <a:pt x="882" y="3002"/>
                    <a:pt x="456" y="7066"/>
                  </a:cubicBezTo>
                  <a:cubicBezTo>
                    <a:pt x="0" y="11412"/>
                    <a:pt x="3131" y="15303"/>
                    <a:pt x="7478" y="15759"/>
                  </a:cubicBezTo>
                  <a:cubicBezTo>
                    <a:pt x="7758" y="15788"/>
                    <a:pt x="8036" y="15803"/>
                    <a:pt x="8311" y="15803"/>
                  </a:cubicBezTo>
                  <a:cubicBezTo>
                    <a:pt x="12311" y="15803"/>
                    <a:pt x="15744" y="12774"/>
                    <a:pt x="16171" y="8707"/>
                  </a:cubicBezTo>
                  <a:cubicBezTo>
                    <a:pt x="16627" y="4391"/>
                    <a:pt x="13465" y="500"/>
                    <a:pt x="9119" y="45"/>
                  </a:cubicBezTo>
                  <a:cubicBezTo>
                    <a:pt x="8839" y="15"/>
                    <a:pt x="8560" y="0"/>
                    <a:pt x="828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10"/>
            <p:cNvSpPr/>
            <p:nvPr/>
          </p:nvSpPr>
          <p:spPr>
            <a:xfrm>
              <a:off x="1577050" y="3925875"/>
              <a:ext cx="72975" cy="234075"/>
            </a:xfrm>
            <a:custGeom>
              <a:avLst/>
              <a:gdLst/>
              <a:ahLst/>
              <a:cxnLst/>
              <a:rect l="l" t="t" r="r" b="b"/>
              <a:pathLst>
                <a:path w="2919" h="9363" extrusionOk="0">
                  <a:moveTo>
                    <a:pt x="2888" y="1"/>
                  </a:moveTo>
                  <a:lnTo>
                    <a:pt x="0" y="31"/>
                  </a:lnTo>
                  <a:lnTo>
                    <a:pt x="31" y="9363"/>
                  </a:lnTo>
                  <a:lnTo>
                    <a:pt x="2918" y="9363"/>
                  </a:lnTo>
                  <a:lnTo>
                    <a:pt x="288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10"/>
            <p:cNvSpPr/>
            <p:nvPr/>
          </p:nvSpPr>
          <p:spPr>
            <a:xfrm>
              <a:off x="1496500" y="4005675"/>
              <a:ext cx="234075" cy="73725"/>
            </a:xfrm>
            <a:custGeom>
              <a:avLst/>
              <a:gdLst/>
              <a:ahLst/>
              <a:cxnLst/>
              <a:rect l="l" t="t" r="r" b="b"/>
              <a:pathLst>
                <a:path w="9363" h="2949" extrusionOk="0">
                  <a:moveTo>
                    <a:pt x="9332" y="0"/>
                  </a:moveTo>
                  <a:lnTo>
                    <a:pt x="0" y="61"/>
                  </a:lnTo>
                  <a:lnTo>
                    <a:pt x="0" y="2949"/>
                  </a:lnTo>
                  <a:lnTo>
                    <a:pt x="9362" y="2888"/>
                  </a:lnTo>
                  <a:lnTo>
                    <a:pt x="93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13"/>
          <p:cNvSpPr/>
          <p:nvPr/>
        </p:nvSpPr>
        <p:spPr>
          <a:xfrm>
            <a:off x="-810762" y="-1625775"/>
            <a:ext cx="10765527" cy="7985490"/>
          </a:xfrm>
          <a:custGeom>
            <a:avLst/>
            <a:gdLst/>
            <a:ahLst/>
            <a:cxnLst/>
            <a:rect l="l" t="t" r="r" b="b"/>
            <a:pathLst>
              <a:path w="198571" h="147293" extrusionOk="0">
                <a:moveTo>
                  <a:pt x="198533" y="60559"/>
                </a:moveTo>
                <a:lnTo>
                  <a:pt x="190732" y="56011"/>
                </a:lnTo>
                <a:lnTo>
                  <a:pt x="197646" y="51982"/>
                </a:lnTo>
                <a:cubicBezTo>
                  <a:pt x="197572" y="51797"/>
                  <a:pt x="197535" y="51612"/>
                  <a:pt x="197424" y="51501"/>
                </a:cubicBezTo>
                <a:lnTo>
                  <a:pt x="190141" y="55679"/>
                </a:lnTo>
                <a:lnTo>
                  <a:pt x="183375" y="51797"/>
                </a:lnTo>
                <a:lnTo>
                  <a:pt x="191324" y="47175"/>
                </a:lnTo>
                <a:lnTo>
                  <a:pt x="197017" y="50466"/>
                </a:lnTo>
                <a:cubicBezTo>
                  <a:pt x="196906" y="50207"/>
                  <a:pt x="196832" y="49911"/>
                  <a:pt x="196721" y="49689"/>
                </a:cubicBezTo>
                <a:lnTo>
                  <a:pt x="191878" y="46880"/>
                </a:lnTo>
                <a:lnTo>
                  <a:pt x="194060" y="45623"/>
                </a:lnTo>
                <a:cubicBezTo>
                  <a:pt x="193801" y="45586"/>
                  <a:pt x="193579" y="45475"/>
                  <a:pt x="193357" y="45401"/>
                </a:cubicBezTo>
                <a:lnTo>
                  <a:pt x="191324" y="46584"/>
                </a:lnTo>
                <a:lnTo>
                  <a:pt x="183338" y="41962"/>
                </a:lnTo>
                <a:lnTo>
                  <a:pt x="187405" y="39596"/>
                </a:lnTo>
                <a:lnTo>
                  <a:pt x="186998" y="39190"/>
                </a:lnTo>
                <a:lnTo>
                  <a:pt x="182747" y="41630"/>
                </a:lnTo>
                <a:lnTo>
                  <a:pt x="175981" y="37748"/>
                </a:lnTo>
                <a:lnTo>
                  <a:pt x="182266" y="34125"/>
                </a:lnTo>
                <a:cubicBezTo>
                  <a:pt x="182118" y="33977"/>
                  <a:pt x="182044" y="33829"/>
                  <a:pt x="181896" y="33644"/>
                </a:cubicBezTo>
                <a:lnTo>
                  <a:pt x="175389" y="37378"/>
                </a:lnTo>
                <a:lnTo>
                  <a:pt x="167367" y="32757"/>
                </a:lnTo>
                <a:lnTo>
                  <a:pt x="174132" y="28838"/>
                </a:lnTo>
                <a:lnTo>
                  <a:pt x="181453" y="33053"/>
                </a:lnTo>
                <a:cubicBezTo>
                  <a:pt x="181120" y="32683"/>
                  <a:pt x="180824" y="32276"/>
                  <a:pt x="180528" y="31906"/>
                </a:cubicBezTo>
                <a:lnTo>
                  <a:pt x="174687" y="28505"/>
                </a:lnTo>
                <a:lnTo>
                  <a:pt x="176203" y="27618"/>
                </a:lnTo>
                <a:lnTo>
                  <a:pt x="176166" y="27581"/>
                </a:lnTo>
                <a:cubicBezTo>
                  <a:pt x="176055" y="27470"/>
                  <a:pt x="175981" y="27359"/>
                  <a:pt x="175833" y="27211"/>
                </a:cubicBezTo>
                <a:lnTo>
                  <a:pt x="174132" y="28209"/>
                </a:lnTo>
                <a:lnTo>
                  <a:pt x="167367" y="24290"/>
                </a:lnTo>
                <a:lnTo>
                  <a:pt x="169289" y="23181"/>
                </a:lnTo>
                <a:lnTo>
                  <a:pt x="169215" y="23181"/>
                </a:lnTo>
                <a:lnTo>
                  <a:pt x="168661" y="22923"/>
                </a:lnTo>
                <a:lnTo>
                  <a:pt x="166812" y="23995"/>
                </a:lnTo>
                <a:lnTo>
                  <a:pt x="158790" y="19373"/>
                </a:lnTo>
                <a:lnTo>
                  <a:pt x="159751" y="18819"/>
                </a:lnTo>
                <a:cubicBezTo>
                  <a:pt x="159566" y="18708"/>
                  <a:pt x="159381" y="18560"/>
                  <a:pt x="159196" y="18486"/>
                </a:cubicBezTo>
                <a:lnTo>
                  <a:pt x="158235" y="19041"/>
                </a:lnTo>
                <a:lnTo>
                  <a:pt x="151691" y="15122"/>
                </a:lnTo>
                <a:lnTo>
                  <a:pt x="152874" y="14419"/>
                </a:lnTo>
                <a:cubicBezTo>
                  <a:pt x="152689" y="14345"/>
                  <a:pt x="152505" y="14197"/>
                  <a:pt x="152357" y="14087"/>
                </a:cubicBezTo>
                <a:lnTo>
                  <a:pt x="151174" y="14789"/>
                </a:lnTo>
                <a:lnTo>
                  <a:pt x="143114" y="10168"/>
                </a:lnTo>
                <a:lnTo>
                  <a:pt x="144149" y="9576"/>
                </a:lnTo>
                <a:cubicBezTo>
                  <a:pt x="143964" y="9465"/>
                  <a:pt x="143779" y="9354"/>
                  <a:pt x="143595" y="9243"/>
                </a:cubicBezTo>
                <a:lnTo>
                  <a:pt x="142559" y="9835"/>
                </a:lnTo>
                <a:lnTo>
                  <a:pt x="135831" y="5953"/>
                </a:lnTo>
                <a:lnTo>
                  <a:pt x="136385" y="5620"/>
                </a:lnTo>
                <a:cubicBezTo>
                  <a:pt x="136090" y="5583"/>
                  <a:pt x="135757" y="5546"/>
                  <a:pt x="135498" y="5509"/>
                </a:cubicBezTo>
                <a:lnTo>
                  <a:pt x="135276" y="5620"/>
                </a:lnTo>
                <a:lnTo>
                  <a:pt x="134796" y="5361"/>
                </a:lnTo>
                <a:cubicBezTo>
                  <a:pt x="134611" y="5324"/>
                  <a:pt x="134426" y="5324"/>
                  <a:pt x="134241" y="5251"/>
                </a:cubicBezTo>
                <a:cubicBezTo>
                  <a:pt x="133871" y="5214"/>
                  <a:pt x="133502" y="5140"/>
                  <a:pt x="133206" y="5066"/>
                </a:cubicBezTo>
                <a:lnTo>
                  <a:pt x="134722" y="5953"/>
                </a:lnTo>
                <a:lnTo>
                  <a:pt x="127956" y="9835"/>
                </a:lnTo>
                <a:lnTo>
                  <a:pt x="119970" y="5214"/>
                </a:lnTo>
                <a:lnTo>
                  <a:pt x="123335" y="3291"/>
                </a:lnTo>
                <a:cubicBezTo>
                  <a:pt x="123076" y="3217"/>
                  <a:pt x="122780" y="3180"/>
                  <a:pt x="122484" y="3143"/>
                </a:cubicBezTo>
                <a:lnTo>
                  <a:pt x="119416" y="4881"/>
                </a:lnTo>
                <a:lnTo>
                  <a:pt x="113833" y="1664"/>
                </a:lnTo>
                <a:cubicBezTo>
                  <a:pt x="113316" y="1553"/>
                  <a:pt x="112798" y="1516"/>
                  <a:pt x="112280" y="1443"/>
                </a:cubicBezTo>
                <a:lnTo>
                  <a:pt x="118861" y="5214"/>
                </a:lnTo>
                <a:lnTo>
                  <a:pt x="110875" y="9835"/>
                </a:lnTo>
                <a:lnTo>
                  <a:pt x="104110" y="5953"/>
                </a:lnTo>
                <a:lnTo>
                  <a:pt x="112022" y="1369"/>
                </a:lnTo>
                <a:cubicBezTo>
                  <a:pt x="111689" y="1332"/>
                  <a:pt x="111430" y="1295"/>
                  <a:pt x="111097" y="1258"/>
                </a:cubicBezTo>
                <a:lnTo>
                  <a:pt x="103555" y="5583"/>
                </a:lnTo>
                <a:lnTo>
                  <a:pt x="95570" y="962"/>
                </a:lnTo>
                <a:lnTo>
                  <a:pt x="97122" y="38"/>
                </a:lnTo>
                <a:lnTo>
                  <a:pt x="96087" y="38"/>
                </a:lnTo>
                <a:lnTo>
                  <a:pt x="95015" y="629"/>
                </a:lnTo>
                <a:lnTo>
                  <a:pt x="93906" y="1"/>
                </a:lnTo>
                <a:lnTo>
                  <a:pt x="92797" y="1"/>
                </a:lnTo>
                <a:lnTo>
                  <a:pt x="94460" y="962"/>
                </a:lnTo>
                <a:lnTo>
                  <a:pt x="87695" y="4844"/>
                </a:lnTo>
                <a:lnTo>
                  <a:pt x="80966" y="962"/>
                </a:lnTo>
                <a:lnTo>
                  <a:pt x="81003" y="962"/>
                </a:lnTo>
                <a:cubicBezTo>
                  <a:pt x="80486" y="1073"/>
                  <a:pt x="80005" y="1147"/>
                  <a:pt x="79450" y="1184"/>
                </a:cubicBezTo>
                <a:lnTo>
                  <a:pt x="71724" y="5583"/>
                </a:lnTo>
                <a:lnTo>
                  <a:pt x="65845" y="2219"/>
                </a:lnTo>
                <a:lnTo>
                  <a:pt x="65291" y="2552"/>
                </a:lnTo>
                <a:lnTo>
                  <a:pt x="71169" y="5916"/>
                </a:lnTo>
                <a:lnTo>
                  <a:pt x="64440" y="9798"/>
                </a:lnTo>
                <a:lnTo>
                  <a:pt x="58636" y="6471"/>
                </a:lnTo>
                <a:lnTo>
                  <a:pt x="58081" y="6803"/>
                </a:lnTo>
                <a:lnTo>
                  <a:pt x="63886" y="10131"/>
                </a:lnTo>
                <a:lnTo>
                  <a:pt x="55826" y="14752"/>
                </a:lnTo>
                <a:lnTo>
                  <a:pt x="49911" y="11388"/>
                </a:lnTo>
                <a:lnTo>
                  <a:pt x="49356" y="11683"/>
                </a:lnTo>
                <a:lnTo>
                  <a:pt x="55272" y="15122"/>
                </a:lnTo>
                <a:lnTo>
                  <a:pt x="48543" y="19004"/>
                </a:lnTo>
                <a:lnTo>
                  <a:pt x="42701" y="15639"/>
                </a:lnTo>
                <a:lnTo>
                  <a:pt x="42147" y="15935"/>
                </a:lnTo>
                <a:lnTo>
                  <a:pt x="47988" y="19336"/>
                </a:lnTo>
                <a:lnTo>
                  <a:pt x="39929" y="23958"/>
                </a:lnTo>
                <a:lnTo>
                  <a:pt x="33976" y="20482"/>
                </a:lnTo>
                <a:lnTo>
                  <a:pt x="33422" y="20815"/>
                </a:lnTo>
                <a:lnTo>
                  <a:pt x="39374" y="24253"/>
                </a:lnTo>
                <a:lnTo>
                  <a:pt x="32645" y="28135"/>
                </a:lnTo>
                <a:lnTo>
                  <a:pt x="26804" y="24771"/>
                </a:lnTo>
                <a:lnTo>
                  <a:pt x="26250" y="25104"/>
                </a:lnTo>
                <a:lnTo>
                  <a:pt x="32165" y="28505"/>
                </a:lnTo>
                <a:lnTo>
                  <a:pt x="24142" y="33126"/>
                </a:lnTo>
                <a:lnTo>
                  <a:pt x="18079" y="29614"/>
                </a:lnTo>
                <a:lnTo>
                  <a:pt x="17524" y="29947"/>
                </a:lnTo>
                <a:lnTo>
                  <a:pt x="23588" y="33459"/>
                </a:lnTo>
                <a:lnTo>
                  <a:pt x="16822" y="37341"/>
                </a:lnTo>
                <a:lnTo>
                  <a:pt x="10870" y="33866"/>
                </a:lnTo>
                <a:lnTo>
                  <a:pt x="10315" y="34199"/>
                </a:lnTo>
                <a:lnTo>
                  <a:pt x="16267" y="37674"/>
                </a:lnTo>
                <a:lnTo>
                  <a:pt x="9465" y="41593"/>
                </a:lnTo>
                <a:cubicBezTo>
                  <a:pt x="9465" y="41815"/>
                  <a:pt x="9428" y="42036"/>
                  <a:pt x="9391" y="42295"/>
                </a:cubicBezTo>
                <a:lnTo>
                  <a:pt x="16822" y="37970"/>
                </a:lnTo>
                <a:lnTo>
                  <a:pt x="23625" y="41925"/>
                </a:lnTo>
                <a:lnTo>
                  <a:pt x="15602" y="46547"/>
                </a:lnTo>
                <a:lnTo>
                  <a:pt x="9243" y="42850"/>
                </a:lnTo>
                <a:cubicBezTo>
                  <a:pt x="9206" y="43035"/>
                  <a:pt x="9095" y="43146"/>
                  <a:pt x="9021" y="43330"/>
                </a:cubicBezTo>
                <a:lnTo>
                  <a:pt x="15084" y="46843"/>
                </a:lnTo>
                <a:lnTo>
                  <a:pt x="8319" y="50725"/>
                </a:lnTo>
                <a:lnTo>
                  <a:pt x="4289" y="48432"/>
                </a:lnTo>
                <a:cubicBezTo>
                  <a:pt x="4215" y="48580"/>
                  <a:pt x="4067" y="48765"/>
                  <a:pt x="3993" y="48876"/>
                </a:cubicBezTo>
                <a:lnTo>
                  <a:pt x="7764" y="51057"/>
                </a:lnTo>
                <a:lnTo>
                  <a:pt x="0" y="55531"/>
                </a:lnTo>
                <a:lnTo>
                  <a:pt x="0" y="56455"/>
                </a:lnTo>
                <a:lnTo>
                  <a:pt x="7727" y="60965"/>
                </a:lnTo>
                <a:lnTo>
                  <a:pt x="962" y="64847"/>
                </a:lnTo>
                <a:lnTo>
                  <a:pt x="0" y="64293"/>
                </a:lnTo>
                <a:lnTo>
                  <a:pt x="0" y="64921"/>
                </a:lnTo>
                <a:lnTo>
                  <a:pt x="407" y="65143"/>
                </a:lnTo>
                <a:lnTo>
                  <a:pt x="0" y="65402"/>
                </a:lnTo>
                <a:lnTo>
                  <a:pt x="0" y="66030"/>
                </a:lnTo>
                <a:lnTo>
                  <a:pt x="962" y="65476"/>
                </a:lnTo>
                <a:lnTo>
                  <a:pt x="7764" y="69395"/>
                </a:lnTo>
                <a:lnTo>
                  <a:pt x="0" y="73905"/>
                </a:lnTo>
                <a:lnTo>
                  <a:pt x="0" y="74829"/>
                </a:lnTo>
                <a:lnTo>
                  <a:pt x="7727" y="79303"/>
                </a:lnTo>
                <a:lnTo>
                  <a:pt x="962" y="83185"/>
                </a:lnTo>
                <a:lnTo>
                  <a:pt x="0" y="82630"/>
                </a:lnTo>
                <a:lnTo>
                  <a:pt x="0" y="83259"/>
                </a:lnTo>
                <a:lnTo>
                  <a:pt x="407" y="83518"/>
                </a:lnTo>
                <a:lnTo>
                  <a:pt x="0" y="83739"/>
                </a:lnTo>
                <a:lnTo>
                  <a:pt x="0" y="84368"/>
                </a:lnTo>
                <a:lnTo>
                  <a:pt x="962" y="83850"/>
                </a:lnTo>
                <a:lnTo>
                  <a:pt x="7764" y="87769"/>
                </a:lnTo>
                <a:lnTo>
                  <a:pt x="0" y="92243"/>
                </a:lnTo>
                <a:lnTo>
                  <a:pt x="0" y="93167"/>
                </a:lnTo>
                <a:lnTo>
                  <a:pt x="7727" y="97640"/>
                </a:lnTo>
                <a:lnTo>
                  <a:pt x="3402" y="100154"/>
                </a:lnTo>
                <a:cubicBezTo>
                  <a:pt x="3513" y="100228"/>
                  <a:pt x="3734" y="100524"/>
                  <a:pt x="3734" y="100524"/>
                </a:cubicBezTo>
                <a:lnTo>
                  <a:pt x="3845" y="100598"/>
                </a:lnTo>
                <a:lnTo>
                  <a:pt x="8319" y="98010"/>
                </a:lnTo>
                <a:lnTo>
                  <a:pt x="15121" y="101929"/>
                </a:lnTo>
                <a:lnTo>
                  <a:pt x="10019" y="104887"/>
                </a:lnTo>
                <a:cubicBezTo>
                  <a:pt x="10167" y="105034"/>
                  <a:pt x="10241" y="105182"/>
                  <a:pt x="10352" y="105367"/>
                </a:cubicBezTo>
                <a:lnTo>
                  <a:pt x="15676" y="102262"/>
                </a:lnTo>
                <a:lnTo>
                  <a:pt x="23625" y="106846"/>
                </a:lnTo>
                <a:lnTo>
                  <a:pt x="16859" y="110765"/>
                </a:lnTo>
                <a:lnTo>
                  <a:pt x="10944" y="107364"/>
                </a:lnTo>
                <a:lnTo>
                  <a:pt x="10944" y="107992"/>
                </a:lnTo>
                <a:lnTo>
                  <a:pt x="16304" y="111098"/>
                </a:lnTo>
                <a:lnTo>
                  <a:pt x="10611" y="114388"/>
                </a:lnTo>
                <a:lnTo>
                  <a:pt x="11165" y="114684"/>
                </a:lnTo>
                <a:lnTo>
                  <a:pt x="16859" y="111430"/>
                </a:lnTo>
                <a:lnTo>
                  <a:pt x="23662" y="115349"/>
                </a:lnTo>
                <a:lnTo>
                  <a:pt x="18005" y="118566"/>
                </a:lnTo>
                <a:lnTo>
                  <a:pt x="18560" y="118899"/>
                </a:lnTo>
                <a:lnTo>
                  <a:pt x="24216" y="115682"/>
                </a:lnTo>
                <a:lnTo>
                  <a:pt x="32165" y="120229"/>
                </a:lnTo>
                <a:lnTo>
                  <a:pt x="26508" y="123483"/>
                </a:lnTo>
                <a:lnTo>
                  <a:pt x="27063" y="123816"/>
                </a:lnTo>
                <a:lnTo>
                  <a:pt x="32719" y="120562"/>
                </a:lnTo>
                <a:lnTo>
                  <a:pt x="39522" y="124481"/>
                </a:lnTo>
                <a:lnTo>
                  <a:pt x="33976" y="127735"/>
                </a:lnTo>
                <a:lnTo>
                  <a:pt x="34531" y="128067"/>
                </a:lnTo>
                <a:lnTo>
                  <a:pt x="40077" y="124814"/>
                </a:lnTo>
                <a:lnTo>
                  <a:pt x="48025" y="129398"/>
                </a:lnTo>
                <a:lnTo>
                  <a:pt x="44328" y="131506"/>
                </a:lnTo>
                <a:cubicBezTo>
                  <a:pt x="44513" y="131616"/>
                  <a:pt x="44698" y="131764"/>
                  <a:pt x="44920" y="131838"/>
                </a:cubicBezTo>
                <a:lnTo>
                  <a:pt x="48617" y="129731"/>
                </a:lnTo>
                <a:lnTo>
                  <a:pt x="55419" y="133650"/>
                </a:lnTo>
                <a:lnTo>
                  <a:pt x="51907" y="135683"/>
                </a:lnTo>
                <a:cubicBezTo>
                  <a:pt x="52092" y="135757"/>
                  <a:pt x="52277" y="135905"/>
                  <a:pt x="52499" y="136016"/>
                </a:cubicBezTo>
                <a:lnTo>
                  <a:pt x="55974" y="133983"/>
                </a:lnTo>
                <a:lnTo>
                  <a:pt x="63923" y="138530"/>
                </a:lnTo>
                <a:lnTo>
                  <a:pt x="60706" y="140378"/>
                </a:lnTo>
                <a:cubicBezTo>
                  <a:pt x="60891" y="140489"/>
                  <a:pt x="61150" y="140563"/>
                  <a:pt x="61335" y="140711"/>
                </a:cubicBezTo>
                <a:lnTo>
                  <a:pt x="64477" y="138900"/>
                </a:lnTo>
                <a:lnTo>
                  <a:pt x="71243" y="142856"/>
                </a:lnTo>
                <a:lnTo>
                  <a:pt x="68581" y="144371"/>
                </a:lnTo>
                <a:cubicBezTo>
                  <a:pt x="68766" y="144445"/>
                  <a:pt x="68988" y="144556"/>
                  <a:pt x="69173" y="144630"/>
                </a:cubicBezTo>
                <a:lnTo>
                  <a:pt x="71797" y="143114"/>
                </a:lnTo>
                <a:lnTo>
                  <a:pt x="73720" y="144223"/>
                </a:lnTo>
                <a:cubicBezTo>
                  <a:pt x="73942" y="144150"/>
                  <a:pt x="74127" y="144039"/>
                  <a:pt x="74385" y="143965"/>
                </a:cubicBezTo>
                <a:lnTo>
                  <a:pt x="72426" y="142782"/>
                </a:lnTo>
                <a:lnTo>
                  <a:pt x="79192" y="138863"/>
                </a:lnTo>
                <a:lnTo>
                  <a:pt x="87140" y="143447"/>
                </a:lnTo>
                <a:lnTo>
                  <a:pt x="83332" y="145665"/>
                </a:lnTo>
                <a:cubicBezTo>
                  <a:pt x="83591" y="145702"/>
                  <a:pt x="83887" y="145739"/>
                  <a:pt x="84183" y="145813"/>
                </a:cubicBezTo>
                <a:lnTo>
                  <a:pt x="87695" y="143780"/>
                </a:lnTo>
                <a:lnTo>
                  <a:pt x="92834" y="146737"/>
                </a:lnTo>
                <a:cubicBezTo>
                  <a:pt x="93351" y="146774"/>
                  <a:pt x="93869" y="146848"/>
                  <a:pt x="94313" y="146959"/>
                </a:cubicBezTo>
                <a:lnTo>
                  <a:pt x="88249" y="143447"/>
                </a:lnTo>
                <a:lnTo>
                  <a:pt x="96198" y="138863"/>
                </a:lnTo>
                <a:lnTo>
                  <a:pt x="103001" y="142782"/>
                </a:lnTo>
                <a:lnTo>
                  <a:pt x="95533" y="147144"/>
                </a:lnTo>
                <a:cubicBezTo>
                  <a:pt x="95791" y="147181"/>
                  <a:pt x="96124" y="147218"/>
                  <a:pt x="96383" y="147292"/>
                </a:cubicBezTo>
                <a:lnTo>
                  <a:pt x="103555" y="143114"/>
                </a:lnTo>
                <a:lnTo>
                  <a:pt x="107807" y="145554"/>
                </a:lnTo>
                <a:cubicBezTo>
                  <a:pt x="107918" y="145370"/>
                  <a:pt x="107992" y="145259"/>
                  <a:pt x="108103" y="145111"/>
                </a:cubicBezTo>
                <a:lnTo>
                  <a:pt x="104110" y="142782"/>
                </a:lnTo>
                <a:lnTo>
                  <a:pt x="110912" y="138863"/>
                </a:lnTo>
                <a:lnTo>
                  <a:pt x="118861" y="143447"/>
                </a:lnTo>
                <a:lnTo>
                  <a:pt x="115793" y="145185"/>
                </a:lnTo>
                <a:cubicBezTo>
                  <a:pt x="115793" y="145259"/>
                  <a:pt x="115867" y="145259"/>
                  <a:pt x="115867" y="145296"/>
                </a:cubicBezTo>
                <a:cubicBezTo>
                  <a:pt x="116236" y="145259"/>
                  <a:pt x="116606" y="145185"/>
                  <a:pt x="116902" y="145185"/>
                </a:cubicBezTo>
                <a:lnTo>
                  <a:pt x="119416" y="143780"/>
                </a:lnTo>
                <a:lnTo>
                  <a:pt x="120784" y="144556"/>
                </a:lnTo>
                <a:lnTo>
                  <a:pt x="121227" y="144150"/>
                </a:lnTo>
                <a:lnTo>
                  <a:pt x="119970" y="143447"/>
                </a:lnTo>
                <a:lnTo>
                  <a:pt x="127919" y="138863"/>
                </a:lnTo>
                <a:lnTo>
                  <a:pt x="134093" y="142412"/>
                </a:lnTo>
                <a:cubicBezTo>
                  <a:pt x="134389" y="142375"/>
                  <a:pt x="134611" y="142301"/>
                  <a:pt x="134906" y="142227"/>
                </a:cubicBezTo>
                <a:lnTo>
                  <a:pt x="128511" y="138530"/>
                </a:lnTo>
                <a:lnTo>
                  <a:pt x="135313" y="134611"/>
                </a:lnTo>
                <a:lnTo>
                  <a:pt x="142116" y="138530"/>
                </a:lnTo>
                <a:lnTo>
                  <a:pt x="136274" y="141931"/>
                </a:lnTo>
                <a:cubicBezTo>
                  <a:pt x="136866" y="141783"/>
                  <a:pt x="137420" y="141636"/>
                  <a:pt x="138049" y="141562"/>
                </a:cubicBezTo>
                <a:lnTo>
                  <a:pt x="142707" y="138863"/>
                </a:lnTo>
                <a:lnTo>
                  <a:pt x="143521" y="139380"/>
                </a:lnTo>
                <a:cubicBezTo>
                  <a:pt x="143632" y="139232"/>
                  <a:pt x="143779" y="139048"/>
                  <a:pt x="143890" y="138900"/>
                </a:cubicBezTo>
                <a:lnTo>
                  <a:pt x="143262" y="138530"/>
                </a:lnTo>
                <a:lnTo>
                  <a:pt x="151211" y="133983"/>
                </a:lnTo>
                <a:lnTo>
                  <a:pt x="156645" y="137162"/>
                </a:lnTo>
                <a:lnTo>
                  <a:pt x="157200" y="136829"/>
                </a:lnTo>
                <a:lnTo>
                  <a:pt x="151765" y="133650"/>
                </a:lnTo>
                <a:lnTo>
                  <a:pt x="158568" y="129731"/>
                </a:lnTo>
                <a:lnTo>
                  <a:pt x="164113" y="132910"/>
                </a:lnTo>
                <a:lnTo>
                  <a:pt x="164668" y="132578"/>
                </a:lnTo>
                <a:lnTo>
                  <a:pt x="159122" y="129398"/>
                </a:lnTo>
                <a:lnTo>
                  <a:pt x="167071" y="124814"/>
                </a:lnTo>
                <a:lnTo>
                  <a:pt x="172173" y="127808"/>
                </a:lnTo>
                <a:cubicBezTo>
                  <a:pt x="172284" y="127698"/>
                  <a:pt x="172432" y="127513"/>
                  <a:pt x="172506" y="127365"/>
                </a:cubicBezTo>
                <a:lnTo>
                  <a:pt x="167552" y="124481"/>
                </a:lnTo>
                <a:lnTo>
                  <a:pt x="174354" y="120562"/>
                </a:lnTo>
                <a:lnTo>
                  <a:pt x="178754" y="123113"/>
                </a:lnTo>
                <a:cubicBezTo>
                  <a:pt x="178939" y="122965"/>
                  <a:pt x="179086" y="122891"/>
                  <a:pt x="179271" y="122743"/>
                </a:cubicBezTo>
                <a:lnTo>
                  <a:pt x="174909" y="120229"/>
                </a:lnTo>
                <a:lnTo>
                  <a:pt x="182857" y="115682"/>
                </a:lnTo>
                <a:lnTo>
                  <a:pt x="185815" y="117383"/>
                </a:lnTo>
                <a:lnTo>
                  <a:pt x="186222" y="116976"/>
                </a:lnTo>
                <a:lnTo>
                  <a:pt x="183412" y="115349"/>
                </a:lnTo>
                <a:lnTo>
                  <a:pt x="184928" y="114462"/>
                </a:lnTo>
                <a:cubicBezTo>
                  <a:pt x="184854" y="114277"/>
                  <a:pt x="184817" y="114092"/>
                  <a:pt x="184706" y="113944"/>
                </a:cubicBezTo>
                <a:lnTo>
                  <a:pt x="182820" y="115054"/>
                </a:lnTo>
                <a:lnTo>
                  <a:pt x="176055" y="111135"/>
                </a:lnTo>
                <a:lnTo>
                  <a:pt x="182857" y="107216"/>
                </a:lnTo>
                <a:lnTo>
                  <a:pt x="186222" y="109138"/>
                </a:lnTo>
                <a:cubicBezTo>
                  <a:pt x="186370" y="109027"/>
                  <a:pt x="186555" y="108879"/>
                  <a:pt x="186702" y="108769"/>
                </a:cubicBezTo>
                <a:lnTo>
                  <a:pt x="183412" y="106883"/>
                </a:lnTo>
                <a:lnTo>
                  <a:pt x="191361" y="102299"/>
                </a:lnTo>
                <a:lnTo>
                  <a:pt x="196315" y="105182"/>
                </a:lnTo>
                <a:cubicBezTo>
                  <a:pt x="196389" y="105034"/>
                  <a:pt x="196537" y="104850"/>
                  <a:pt x="196648" y="104702"/>
                </a:cubicBezTo>
                <a:lnTo>
                  <a:pt x="191952" y="102003"/>
                </a:lnTo>
                <a:lnTo>
                  <a:pt x="198570" y="98158"/>
                </a:lnTo>
                <a:lnTo>
                  <a:pt x="198570" y="97271"/>
                </a:lnTo>
                <a:lnTo>
                  <a:pt x="190769" y="92760"/>
                </a:lnTo>
                <a:lnTo>
                  <a:pt x="198570" y="88213"/>
                </a:lnTo>
                <a:lnTo>
                  <a:pt x="198570" y="87436"/>
                </a:lnTo>
                <a:lnTo>
                  <a:pt x="191952" y="83591"/>
                </a:lnTo>
                <a:lnTo>
                  <a:pt x="198570" y="79747"/>
                </a:lnTo>
                <a:lnTo>
                  <a:pt x="198570" y="78896"/>
                </a:lnTo>
                <a:lnTo>
                  <a:pt x="190769" y="74349"/>
                </a:lnTo>
                <a:lnTo>
                  <a:pt x="198570" y="69838"/>
                </a:lnTo>
                <a:lnTo>
                  <a:pt x="198570" y="69025"/>
                </a:lnTo>
                <a:lnTo>
                  <a:pt x="191952" y="65217"/>
                </a:lnTo>
                <a:lnTo>
                  <a:pt x="198570" y="61372"/>
                </a:lnTo>
                <a:lnTo>
                  <a:pt x="198570" y="60559"/>
                </a:lnTo>
                <a:close/>
                <a:moveTo>
                  <a:pt x="189586" y="56011"/>
                </a:moveTo>
                <a:lnTo>
                  <a:pt x="182784" y="59930"/>
                </a:lnTo>
                <a:lnTo>
                  <a:pt x="176018" y="56048"/>
                </a:lnTo>
                <a:lnTo>
                  <a:pt x="182820" y="52129"/>
                </a:lnTo>
                <a:close/>
                <a:moveTo>
                  <a:pt x="119933" y="70171"/>
                </a:moveTo>
                <a:lnTo>
                  <a:pt x="127919" y="65550"/>
                </a:lnTo>
                <a:lnTo>
                  <a:pt x="134685" y="69469"/>
                </a:lnTo>
                <a:lnTo>
                  <a:pt x="126736" y="74090"/>
                </a:lnTo>
                <a:close/>
                <a:moveTo>
                  <a:pt x="126107" y="74423"/>
                </a:moveTo>
                <a:lnTo>
                  <a:pt x="119342" y="78342"/>
                </a:lnTo>
                <a:lnTo>
                  <a:pt x="112576" y="74423"/>
                </a:lnTo>
                <a:lnTo>
                  <a:pt x="119379" y="70467"/>
                </a:lnTo>
                <a:close/>
                <a:moveTo>
                  <a:pt x="119379" y="69838"/>
                </a:moveTo>
                <a:lnTo>
                  <a:pt x="111393" y="65217"/>
                </a:lnTo>
                <a:lnTo>
                  <a:pt x="119379" y="60596"/>
                </a:lnTo>
                <a:lnTo>
                  <a:pt x="127364" y="65217"/>
                </a:lnTo>
                <a:close/>
                <a:moveTo>
                  <a:pt x="118787" y="70171"/>
                </a:moveTo>
                <a:lnTo>
                  <a:pt x="111985" y="74090"/>
                </a:lnTo>
                <a:lnTo>
                  <a:pt x="103999" y="69469"/>
                </a:lnTo>
                <a:lnTo>
                  <a:pt x="110728" y="65550"/>
                </a:lnTo>
                <a:close/>
                <a:moveTo>
                  <a:pt x="87584" y="70467"/>
                </a:moveTo>
                <a:lnTo>
                  <a:pt x="94387" y="74423"/>
                </a:lnTo>
                <a:lnTo>
                  <a:pt x="87621" y="78342"/>
                </a:lnTo>
                <a:lnTo>
                  <a:pt x="80818" y="74423"/>
                </a:lnTo>
                <a:close/>
                <a:moveTo>
                  <a:pt x="80264" y="74090"/>
                </a:moveTo>
                <a:lnTo>
                  <a:pt x="72315" y="69469"/>
                </a:lnTo>
                <a:lnTo>
                  <a:pt x="79081" y="65550"/>
                </a:lnTo>
                <a:lnTo>
                  <a:pt x="87066" y="70171"/>
                </a:lnTo>
                <a:close/>
                <a:moveTo>
                  <a:pt x="88175" y="70171"/>
                </a:moveTo>
                <a:lnTo>
                  <a:pt x="96161" y="65550"/>
                </a:lnTo>
                <a:lnTo>
                  <a:pt x="102927" y="69469"/>
                </a:lnTo>
                <a:lnTo>
                  <a:pt x="94941" y="74090"/>
                </a:lnTo>
                <a:close/>
                <a:moveTo>
                  <a:pt x="103481" y="69801"/>
                </a:moveTo>
                <a:lnTo>
                  <a:pt x="111467" y="74423"/>
                </a:lnTo>
                <a:lnTo>
                  <a:pt x="103481" y="79044"/>
                </a:lnTo>
                <a:lnTo>
                  <a:pt x="95459" y="74423"/>
                </a:lnTo>
                <a:close/>
                <a:moveTo>
                  <a:pt x="103481" y="69136"/>
                </a:moveTo>
                <a:lnTo>
                  <a:pt x="96716" y="65217"/>
                </a:lnTo>
                <a:lnTo>
                  <a:pt x="103481" y="61298"/>
                </a:lnTo>
                <a:lnTo>
                  <a:pt x="110210" y="65217"/>
                </a:lnTo>
                <a:close/>
                <a:moveTo>
                  <a:pt x="96124" y="64884"/>
                </a:moveTo>
                <a:lnTo>
                  <a:pt x="88139" y="60263"/>
                </a:lnTo>
                <a:lnTo>
                  <a:pt x="94867" y="56344"/>
                </a:lnTo>
                <a:lnTo>
                  <a:pt x="102890" y="60965"/>
                </a:lnTo>
                <a:close/>
                <a:moveTo>
                  <a:pt x="95570" y="65217"/>
                </a:moveTo>
                <a:lnTo>
                  <a:pt x="87584" y="69838"/>
                </a:lnTo>
                <a:lnTo>
                  <a:pt x="79561" y="65217"/>
                </a:lnTo>
                <a:lnTo>
                  <a:pt x="87584" y="60596"/>
                </a:lnTo>
                <a:close/>
                <a:moveTo>
                  <a:pt x="79081" y="64884"/>
                </a:moveTo>
                <a:lnTo>
                  <a:pt x="72278" y="60965"/>
                </a:lnTo>
                <a:lnTo>
                  <a:pt x="80264" y="56344"/>
                </a:lnTo>
                <a:lnTo>
                  <a:pt x="87029" y="60263"/>
                </a:lnTo>
                <a:close/>
                <a:moveTo>
                  <a:pt x="78526" y="65217"/>
                </a:moveTo>
                <a:lnTo>
                  <a:pt x="71724" y="69136"/>
                </a:lnTo>
                <a:lnTo>
                  <a:pt x="64921" y="65217"/>
                </a:lnTo>
                <a:lnTo>
                  <a:pt x="71687" y="61335"/>
                </a:lnTo>
                <a:close/>
                <a:moveTo>
                  <a:pt x="79709" y="74423"/>
                </a:moveTo>
                <a:lnTo>
                  <a:pt x="71724" y="79044"/>
                </a:lnTo>
                <a:lnTo>
                  <a:pt x="63775" y="74423"/>
                </a:lnTo>
                <a:lnTo>
                  <a:pt x="71760" y="69801"/>
                </a:lnTo>
                <a:close/>
                <a:moveTo>
                  <a:pt x="78526" y="83591"/>
                </a:moveTo>
                <a:lnTo>
                  <a:pt x="71760" y="87547"/>
                </a:lnTo>
                <a:lnTo>
                  <a:pt x="64995" y="83591"/>
                </a:lnTo>
                <a:lnTo>
                  <a:pt x="71724" y="79673"/>
                </a:lnTo>
                <a:close/>
                <a:moveTo>
                  <a:pt x="72278" y="79340"/>
                </a:moveTo>
                <a:lnTo>
                  <a:pt x="80264" y="74719"/>
                </a:lnTo>
                <a:lnTo>
                  <a:pt x="87066" y="78674"/>
                </a:lnTo>
                <a:lnTo>
                  <a:pt x="79081" y="83296"/>
                </a:lnTo>
                <a:close/>
                <a:moveTo>
                  <a:pt x="87621" y="78970"/>
                </a:moveTo>
                <a:lnTo>
                  <a:pt x="95570" y="83591"/>
                </a:lnTo>
                <a:lnTo>
                  <a:pt x="87584" y="88213"/>
                </a:lnTo>
                <a:lnTo>
                  <a:pt x="79635" y="83591"/>
                </a:lnTo>
                <a:close/>
                <a:moveTo>
                  <a:pt x="88175" y="78674"/>
                </a:moveTo>
                <a:lnTo>
                  <a:pt x="94941" y="74719"/>
                </a:lnTo>
                <a:lnTo>
                  <a:pt x="102927" y="79340"/>
                </a:lnTo>
                <a:lnTo>
                  <a:pt x="96124" y="83296"/>
                </a:lnTo>
                <a:close/>
                <a:moveTo>
                  <a:pt x="103481" y="79673"/>
                </a:moveTo>
                <a:lnTo>
                  <a:pt x="110247" y="83591"/>
                </a:lnTo>
                <a:lnTo>
                  <a:pt x="103481" y="87547"/>
                </a:lnTo>
                <a:lnTo>
                  <a:pt x="96679" y="83591"/>
                </a:lnTo>
                <a:close/>
                <a:moveTo>
                  <a:pt x="104036" y="79340"/>
                </a:moveTo>
                <a:lnTo>
                  <a:pt x="112022" y="74719"/>
                </a:lnTo>
                <a:lnTo>
                  <a:pt x="118787" y="78674"/>
                </a:lnTo>
                <a:lnTo>
                  <a:pt x="110839" y="83296"/>
                </a:lnTo>
                <a:close/>
                <a:moveTo>
                  <a:pt x="119342" y="78970"/>
                </a:moveTo>
                <a:lnTo>
                  <a:pt x="127327" y="83591"/>
                </a:lnTo>
                <a:lnTo>
                  <a:pt x="119379" y="88213"/>
                </a:lnTo>
                <a:lnTo>
                  <a:pt x="111393" y="83591"/>
                </a:lnTo>
                <a:close/>
                <a:moveTo>
                  <a:pt x="119896" y="78674"/>
                </a:moveTo>
                <a:lnTo>
                  <a:pt x="126662" y="74719"/>
                </a:lnTo>
                <a:lnTo>
                  <a:pt x="134685" y="79340"/>
                </a:lnTo>
                <a:lnTo>
                  <a:pt x="127882" y="83296"/>
                </a:lnTo>
                <a:close/>
                <a:moveTo>
                  <a:pt x="127217" y="74423"/>
                </a:moveTo>
                <a:lnTo>
                  <a:pt x="135165" y="69801"/>
                </a:lnTo>
                <a:lnTo>
                  <a:pt x="143188" y="74423"/>
                </a:lnTo>
                <a:lnTo>
                  <a:pt x="135239" y="79044"/>
                </a:lnTo>
                <a:close/>
                <a:moveTo>
                  <a:pt x="135794" y="69469"/>
                </a:moveTo>
                <a:lnTo>
                  <a:pt x="142559" y="65550"/>
                </a:lnTo>
                <a:lnTo>
                  <a:pt x="150582" y="70171"/>
                </a:lnTo>
                <a:lnTo>
                  <a:pt x="143779" y="74090"/>
                </a:lnTo>
                <a:close/>
                <a:moveTo>
                  <a:pt x="135202" y="69136"/>
                </a:moveTo>
                <a:lnTo>
                  <a:pt x="128474" y="65217"/>
                </a:lnTo>
                <a:lnTo>
                  <a:pt x="135276" y="61298"/>
                </a:lnTo>
                <a:lnTo>
                  <a:pt x="142005" y="65180"/>
                </a:lnTo>
                <a:close/>
                <a:moveTo>
                  <a:pt x="127882" y="64884"/>
                </a:moveTo>
                <a:lnTo>
                  <a:pt x="119896" y="60263"/>
                </a:lnTo>
                <a:lnTo>
                  <a:pt x="126625" y="56344"/>
                </a:lnTo>
                <a:lnTo>
                  <a:pt x="134611" y="60965"/>
                </a:lnTo>
                <a:close/>
                <a:moveTo>
                  <a:pt x="119342" y="59930"/>
                </a:moveTo>
                <a:lnTo>
                  <a:pt x="112576" y="56011"/>
                </a:lnTo>
                <a:lnTo>
                  <a:pt x="119342" y="52092"/>
                </a:lnTo>
                <a:lnTo>
                  <a:pt x="126070" y="55974"/>
                </a:lnTo>
                <a:close/>
                <a:moveTo>
                  <a:pt x="118787" y="60263"/>
                </a:moveTo>
                <a:lnTo>
                  <a:pt x="110765" y="64884"/>
                </a:lnTo>
                <a:lnTo>
                  <a:pt x="104036" y="60965"/>
                </a:lnTo>
                <a:lnTo>
                  <a:pt x="112022" y="56344"/>
                </a:lnTo>
                <a:close/>
                <a:moveTo>
                  <a:pt x="103481" y="60670"/>
                </a:moveTo>
                <a:lnTo>
                  <a:pt x="95459" y="56048"/>
                </a:lnTo>
                <a:lnTo>
                  <a:pt x="103481" y="51427"/>
                </a:lnTo>
                <a:lnTo>
                  <a:pt x="111467" y="56048"/>
                </a:lnTo>
                <a:close/>
                <a:moveTo>
                  <a:pt x="94941" y="55753"/>
                </a:moveTo>
                <a:lnTo>
                  <a:pt x="88175" y="51797"/>
                </a:lnTo>
                <a:lnTo>
                  <a:pt x="96161" y="47175"/>
                </a:lnTo>
                <a:lnTo>
                  <a:pt x="102927" y="51131"/>
                </a:lnTo>
                <a:close/>
                <a:moveTo>
                  <a:pt x="94387" y="56048"/>
                </a:moveTo>
                <a:lnTo>
                  <a:pt x="87621" y="60004"/>
                </a:lnTo>
                <a:lnTo>
                  <a:pt x="80892" y="56048"/>
                </a:lnTo>
                <a:lnTo>
                  <a:pt x="87621" y="52166"/>
                </a:lnTo>
                <a:close/>
                <a:moveTo>
                  <a:pt x="80264" y="55753"/>
                </a:moveTo>
                <a:lnTo>
                  <a:pt x="72278" y="51131"/>
                </a:lnTo>
                <a:lnTo>
                  <a:pt x="79044" y="47249"/>
                </a:lnTo>
                <a:lnTo>
                  <a:pt x="87029" y="51871"/>
                </a:lnTo>
                <a:close/>
                <a:moveTo>
                  <a:pt x="79709" y="56048"/>
                </a:moveTo>
                <a:lnTo>
                  <a:pt x="71724" y="60670"/>
                </a:lnTo>
                <a:lnTo>
                  <a:pt x="63738" y="56048"/>
                </a:lnTo>
                <a:lnTo>
                  <a:pt x="71724" y="51427"/>
                </a:lnTo>
                <a:close/>
                <a:moveTo>
                  <a:pt x="71169" y="61002"/>
                </a:moveTo>
                <a:lnTo>
                  <a:pt x="64440" y="64884"/>
                </a:lnTo>
                <a:lnTo>
                  <a:pt x="56492" y="60263"/>
                </a:lnTo>
                <a:lnTo>
                  <a:pt x="63220" y="56381"/>
                </a:lnTo>
                <a:close/>
                <a:moveTo>
                  <a:pt x="71169" y="69469"/>
                </a:moveTo>
                <a:lnTo>
                  <a:pt x="63183" y="74090"/>
                </a:lnTo>
                <a:lnTo>
                  <a:pt x="56381" y="70171"/>
                </a:lnTo>
                <a:lnTo>
                  <a:pt x="64366" y="65550"/>
                </a:lnTo>
                <a:close/>
                <a:moveTo>
                  <a:pt x="62629" y="74423"/>
                </a:moveTo>
                <a:lnTo>
                  <a:pt x="55863" y="78342"/>
                </a:lnTo>
                <a:lnTo>
                  <a:pt x="49097" y="74423"/>
                </a:lnTo>
                <a:lnTo>
                  <a:pt x="55826" y="70541"/>
                </a:lnTo>
                <a:close/>
                <a:moveTo>
                  <a:pt x="63183" y="74719"/>
                </a:moveTo>
                <a:lnTo>
                  <a:pt x="71132" y="79340"/>
                </a:lnTo>
                <a:lnTo>
                  <a:pt x="64366" y="83296"/>
                </a:lnTo>
                <a:lnTo>
                  <a:pt x="56418" y="78674"/>
                </a:lnTo>
                <a:close/>
                <a:moveTo>
                  <a:pt x="71169" y="87806"/>
                </a:moveTo>
                <a:lnTo>
                  <a:pt x="63183" y="92427"/>
                </a:lnTo>
                <a:lnTo>
                  <a:pt x="56381" y="88509"/>
                </a:lnTo>
                <a:lnTo>
                  <a:pt x="64366" y="83887"/>
                </a:lnTo>
                <a:close/>
                <a:moveTo>
                  <a:pt x="71724" y="88139"/>
                </a:moveTo>
                <a:lnTo>
                  <a:pt x="79672" y="92760"/>
                </a:lnTo>
                <a:lnTo>
                  <a:pt x="71687" y="97382"/>
                </a:lnTo>
                <a:lnTo>
                  <a:pt x="63738" y="92760"/>
                </a:lnTo>
                <a:close/>
                <a:moveTo>
                  <a:pt x="72315" y="87806"/>
                </a:moveTo>
                <a:lnTo>
                  <a:pt x="79081" y="83887"/>
                </a:lnTo>
                <a:lnTo>
                  <a:pt x="87029" y="88509"/>
                </a:lnTo>
                <a:lnTo>
                  <a:pt x="80227" y="92427"/>
                </a:lnTo>
                <a:close/>
                <a:moveTo>
                  <a:pt x="87584" y="88841"/>
                </a:moveTo>
                <a:lnTo>
                  <a:pt x="94387" y="92760"/>
                </a:lnTo>
                <a:lnTo>
                  <a:pt x="87584" y="96679"/>
                </a:lnTo>
                <a:lnTo>
                  <a:pt x="80781" y="92760"/>
                </a:lnTo>
                <a:close/>
                <a:moveTo>
                  <a:pt x="88175" y="88509"/>
                </a:moveTo>
                <a:lnTo>
                  <a:pt x="96161" y="83887"/>
                </a:lnTo>
                <a:lnTo>
                  <a:pt x="102964" y="87806"/>
                </a:lnTo>
                <a:lnTo>
                  <a:pt x="95015" y="92427"/>
                </a:lnTo>
                <a:close/>
                <a:moveTo>
                  <a:pt x="103481" y="88139"/>
                </a:moveTo>
                <a:lnTo>
                  <a:pt x="111430" y="92760"/>
                </a:lnTo>
                <a:lnTo>
                  <a:pt x="103481" y="97382"/>
                </a:lnTo>
                <a:lnTo>
                  <a:pt x="95533" y="92760"/>
                </a:lnTo>
                <a:close/>
                <a:moveTo>
                  <a:pt x="104036" y="87806"/>
                </a:moveTo>
                <a:lnTo>
                  <a:pt x="110839" y="83887"/>
                </a:lnTo>
                <a:lnTo>
                  <a:pt x="118824" y="88509"/>
                </a:lnTo>
                <a:lnTo>
                  <a:pt x="112022" y="92427"/>
                </a:lnTo>
                <a:close/>
                <a:moveTo>
                  <a:pt x="119379" y="88841"/>
                </a:moveTo>
                <a:lnTo>
                  <a:pt x="126181" y="92760"/>
                </a:lnTo>
                <a:lnTo>
                  <a:pt x="119379" y="96679"/>
                </a:lnTo>
                <a:lnTo>
                  <a:pt x="112576" y="92760"/>
                </a:lnTo>
                <a:close/>
                <a:moveTo>
                  <a:pt x="119933" y="88509"/>
                </a:moveTo>
                <a:lnTo>
                  <a:pt x="127882" y="83887"/>
                </a:lnTo>
                <a:lnTo>
                  <a:pt x="134611" y="87806"/>
                </a:lnTo>
                <a:lnTo>
                  <a:pt x="126662" y="92427"/>
                </a:lnTo>
                <a:close/>
                <a:moveTo>
                  <a:pt x="128437" y="83591"/>
                </a:moveTo>
                <a:lnTo>
                  <a:pt x="135202" y="79673"/>
                </a:lnTo>
                <a:lnTo>
                  <a:pt x="141968" y="83591"/>
                </a:lnTo>
                <a:lnTo>
                  <a:pt x="135165" y="87547"/>
                </a:lnTo>
                <a:close/>
                <a:moveTo>
                  <a:pt x="135794" y="79340"/>
                </a:moveTo>
                <a:lnTo>
                  <a:pt x="143742" y="74719"/>
                </a:lnTo>
                <a:lnTo>
                  <a:pt x="150471" y="78674"/>
                </a:lnTo>
                <a:lnTo>
                  <a:pt x="142522" y="83296"/>
                </a:lnTo>
                <a:close/>
                <a:moveTo>
                  <a:pt x="144334" y="74423"/>
                </a:moveTo>
                <a:lnTo>
                  <a:pt x="151137" y="70467"/>
                </a:lnTo>
                <a:lnTo>
                  <a:pt x="157865" y="74349"/>
                </a:lnTo>
                <a:lnTo>
                  <a:pt x="151063" y="78305"/>
                </a:lnTo>
                <a:close/>
                <a:moveTo>
                  <a:pt x="143114" y="65217"/>
                </a:moveTo>
                <a:lnTo>
                  <a:pt x="151063" y="60596"/>
                </a:lnTo>
                <a:lnTo>
                  <a:pt x="159085" y="65217"/>
                </a:lnTo>
                <a:lnTo>
                  <a:pt x="151137" y="69838"/>
                </a:lnTo>
                <a:close/>
                <a:moveTo>
                  <a:pt x="142522" y="64884"/>
                </a:moveTo>
                <a:lnTo>
                  <a:pt x="135757" y="61002"/>
                </a:lnTo>
                <a:lnTo>
                  <a:pt x="143779" y="56381"/>
                </a:lnTo>
                <a:lnTo>
                  <a:pt x="150508" y="60263"/>
                </a:lnTo>
                <a:close/>
                <a:moveTo>
                  <a:pt x="135202" y="60670"/>
                </a:moveTo>
                <a:lnTo>
                  <a:pt x="127217" y="56048"/>
                </a:lnTo>
                <a:lnTo>
                  <a:pt x="135202" y="51427"/>
                </a:lnTo>
                <a:lnTo>
                  <a:pt x="143225" y="56048"/>
                </a:lnTo>
                <a:close/>
                <a:moveTo>
                  <a:pt x="128474" y="46880"/>
                </a:moveTo>
                <a:lnTo>
                  <a:pt x="135239" y="42924"/>
                </a:lnTo>
                <a:lnTo>
                  <a:pt x="141968" y="46806"/>
                </a:lnTo>
                <a:lnTo>
                  <a:pt x="135239" y="50761"/>
                </a:lnTo>
                <a:close/>
                <a:moveTo>
                  <a:pt x="134611" y="51131"/>
                </a:moveTo>
                <a:lnTo>
                  <a:pt x="126625" y="55753"/>
                </a:lnTo>
                <a:lnTo>
                  <a:pt x="119896" y="51871"/>
                </a:lnTo>
                <a:lnTo>
                  <a:pt x="127882" y="47249"/>
                </a:lnTo>
                <a:close/>
                <a:moveTo>
                  <a:pt x="119379" y="51501"/>
                </a:moveTo>
                <a:lnTo>
                  <a:pt x="111393" y="46880"/>
                </a:lnTo>
                <a:lnTo>
                  <a:pt x="119379" y="42258"/>
                </a:lnTo>
                <a:lnTo>
                  <a:pt x="127364" y="46880"/>
                </a:lnTo>
                <a:close/>
                <a:moveTo>
                  <a:pt x="118787" y="51797"/>
                </a:moveTo>
                <a:lnTo>
                  <a:pt x="112022" y="55753"/>
                </a:lnTo>
                <a:lnTo>
                  <a:pt x="104036" y="51131"/>
                </a:lnTo>
                <a:lnTo>
                  <a:pt x="110765" y="47175"/>
                </a:lnTo>
                <a:close/>
                <a:moveTo>
                  <a:pt x="103481" y="50798"/>
                </a:moveTo>
                <a:lnTo>
                  <a:pt x="96716" y="46880"/>
                </a:lnTo>
                <a:lnTo>
                  <a:pt x="103481" y="42998"/>
                </a:lnTo>
                <a:lnTo>
                  <a:pt x="110210" y="46880"/>
                </a:lnTo>
                <a:close/>
                <a:moveTo>
                  <a:pt x="96161" y="46547"/>
                </a:moveTo>
                <a:lnTo>
                  <a:pt x="88175" y="41925"/>
                </a:lnTo>
                <a:lnTo>
                  <a:pt x="94941" y="38044"/>
                </a:lnTo>
                <a:lnTo>
                  <a:pt x="102927" y="42665"/>
                </a:lnTo>
                <a:close/>
                <a:moveTo>
                  <a:pt x="95607" y="46880"/>
                </a:moveTo>
                <a:lnTo>
                  <a:pt x="87621" y="51501"/>
                </a:lnTo>
                <a:lnTo>
                  <a:pt x="79635" y="46880"/>
                </a:lnTo>
                <a:lnTo>
                  <a:pt x="87621" y="42258"/>
                </a:lnTo>
                <a:close/>
                <a:moveTo>
                  <a:pt x="79044" y="46547"/>
                </a:moveTo>
                <a:lnTo>
                  <a:pt x="72278" y="42628"/>
                </a:lnTo>
                <a:lnTo>
                  <a:pt x="80264" y="38007"/>
                </a:lnTo>
                <a:lnTo>
                  <a:pt x="87029" y="41925"/>
                </a:lnTo>
                <a:close/>
                <a:moveTo>
                  <a:pt x="78489" y="46880"/>
                </a:moveTo>
                <a:lnTo>
                  <a:pt x="71724" y="50761"/>
                </a:lnTo>
                <a:lnTo>
                  <a:pt x="64995" y="46806"/>
                </a:lnTo>
                <a:lnTo>
                  <a:pt x="71724" y="42924"/>
                </a:lnTo>
                <a:close/>
                <a:moveTo>
                  <a:pt x="71169" y="51131"/>
                </a:moveTo>
                <a:lnTo>
                  <a:pt x="63183" y="55753"/>
                </a:lnTo>
                <a:lnTo>
                  <a:pt x="56381" y="51797"/>
                </a:lnTo>
                <a:lnTo>
                  <a:pt x="64366" y="47175"/>
                </a:lnTo>
                <a:close/>
                <a:moveTo>
                  <a:pt x="62629" y="56048"/>
                </a:moveTo>
                <a:lnTo>
                  <a:pt x="55863" y="59930"/>
                </a:lnTo>
                <a:lnTo>
                  <a:pt x="49097" y="56011"/>
                </a:lnTo>
                <a:lnTo>
                  <a:pt x="55826" y="52129"/>
                </a:lnTo>
                <a:close/>
                <a:moveTo>
                  <a:pt x="63812" y="65217"/>
                </a:moveTo>
                <a:lnTo>
                  <a:pt x="55826" y="69838"/>
                </a:lnTo>
                <a:lnTo>
                  <a:pt x="47877" y="65217"/>
                </a:lnTo>
                <a:lnTo>
                  <a:pt x="55863" y="60596"/>
                </a:lnTo>
                <a:close/>
                <a:moveTo>
                  <a:pt x="55272" y="70171"/>
                </a:moveTo>
                <a:lnTo>
                  <a:pt x="48543" y="74053"/>
                </a:lnTo>
                <a:lnTo>
                  <a:pt x="40594" y="69432"/>
                </a:lnTo>
                <a:lnTo>
                  <a:pt x="47323" y="65550"/>
                </a:lnTo>
                <a:close/>
                <a:moveTo>
                  <a:pt x="47988" y="74423"/>
                </a:moveTo>
                <a:lnTo>
                  <a:pt x="39966" y="79044"/>
                </a:lnTo>
                <a:lnTo>
                  <a:pt x="32017" y="74423"/>
                </a:lnTo>
                <a:lnTo>
                  <a:pt x="40040" y="69801"/>
                </a:lnTo>
                <a:close/>
                <a:moveTo>
                  <a:pt x="48543" y="74719"/>
                </a:moveTo>
                <a:lnTo>
                  <a:pt x="55309" y="78674"/>
                </a:lnTo>
                <a:lnTo>
                  <a:pt x="47323" y="83296"/>
                </a:lnTo>
                <a:lnTo>
                  <a:pt x="40520" y="79340"/>
                </a:lnTo>
                <a:close/>
                <a:moveTo>
                  <a:pt x="55863" y="78970"/>
                </a:moveTo>
                <a:lnTo>
                  <a:pt x="63812" y="83591"/>
                </a:lnTo>
                <a:lnTo>
                  <a:pt x="55826" y="88213"/>
                </a:lnTo>
                <a:lnTo>
                  <a:pt x="47877" y="83591"/>
                </a:lnTo>
                <a:close/>
                <a:moveTo>
                  <a:pt x="62629" y="92760"/>
                </a:moveTo>
                <a:lnTo>
                  <a:pt x="55863" y="96679"/>
                </a:lnTo>
                <a:lnTo>
                  <a:pt x="49097" y="92760"/>
                </a:lnTo>
                <a:lnTo>
                  <a:pt x="55826" y="88841"/>
                </a:lnTo>
                <a:close/>
                <a:moveTo>
                  <a:pt x="63220" y="93093"/>
                </a:moveTo>
                <a:lnTo>
                  <a:pt x="71169" y="97714"/>
                </a:lnTo>
                <a:lnTo>
                  <a:pt x="64366" y="101633"/>
                </a:lnTo>
                <a:lnTo>
                  <a:pt x="56418" y="97012"/>
                </a:lnTo>
                <a:close/>
                <a:moveTo>
                  <a:pt x="71724" y="98010"/>
                </a:moveTo>
                <a:lnTo>
                  <a:pt x="78526" y="101966"/>
                </a:lnTo>
                <a:lnTo>
                  <a:pt x="71724" y="105885"/>
                </a:lnTo>
                <a:lnTo>
                  <a:pt x="64921" y="101966"/>
                </a:lnTo>
                <a:close/>
                <a:moveTo>
                  <a:pt x="72278" y="97714"/>
                </a:moveTo>
                <a:lnTo>
                  <a:pt x="80264" y="93093"/>
                </a:lnTo>
                <a:lnTo>
                  <a:pt x="87066" y="97012"/>
                </a:lnTo>
                <a:lnTo>
                  <a:pt x="79118" y="101633"/>
                </a:lnTo>
                <a:close/>
                <a:moveTo>
                  <a:pt x="87621" y="97345"/>
                </a:moveTo>
                <a:lnTo>
                  <a:pt x="95570" y="101966"/>
                </a:lnTo>
                <a:lnTo>
                  <a:pt x="87621" y="106587"/>
                </a:lnTo>
                <a:lnTo>
                  <a:pt x="79672" y="101966"/>
                </a:lnTo>
                <a:close/>
                <a:moveTo>
                  <a:pt x="88175" y="97012"/>
                </a:moveTo>
                <a:lnTo>
                  <a:pt x="94978" y="93093"/>
                </a:lnTo>
                <a:lnTo>
                  <a:pt x="102927" y="97714"/>
                </a:lnTo>
                <a:lnTo>
                  <a:pt x="96124" y="101633"/>
                </a:lnTo>
                <a:close/>
                <a:moveTo>
                  <a:pt x="103481" y="98010"/>
                </a:moveTo>
                <a:lnTo>
                  <a:pt x="110247" y="101966"/>
                </a:lnTo>
                <a:lnTo>
                  <a:pt x="103481" y="105885"/>
                </a:lnTo>
                <a:lnTo>
                  <a:pt x="96679" y="101966"/>
                </a:lnTo>
                <a:close/>
                <a:moveTo>
                  <a:pt x="104036" y="97714"/>
                </a:moveTo>
                <a:lnTo>
                  <a:pt x="111985" y="93093"/>
                </a:lnTo>
                <a:lnTo>
                  <a:pt x="118787" y="97012"/>
                </a:lnTo>
                <a:lnTo>
                  <a:pt x="110839" y="101633"/>
                </a:lnTo>
                <a:close/>
                <a:moveTo>
                  <a:pt x="119342" y="97345"/>
                </a:moveTo>
                <a:lnTo>
                  <a:pt x="127290" y="101966"/>
                </a:lnTo>
                <a:lnTo>
                  <a:pt x="119342" y="106587"/>
                </a:lnTo>
                <a:lnTo>
                  <a:pt x="111393" y="101966"/>
                </a:lnTo>
                <a:close/>
                <a:moveTo>
                  <a:pt x="119896" y="97012"/>
                </a:moveTo>
                <a:lnTo>
                  <a:pt x="126662" y="93093"/>
                </a:lnTo>
                <a:lnTo>
                  <a:pt x="134685" y="97714"/>
                </a:lnTo>
                <a:lnTo>
                  <a:pt x="127882" y="101633"/>
                </a:lnTo>
                <a:close/>
                <a:moveTo>
                  <a:pt x="127217" y="92760"/>
                </a:moveTo>
                <a:lnTo>
                  <a:pt x="135165" y="88139"/>
                </a:lnTo>
                <a:lnTo>
                  <a:pt x="143188" y="92760"/>
                </a:lnTo>
                <a:lnTo>
                  <a:pt x="135239" y="97382"/>
                </a:lnTo>
                <a:close/>
                <a:moveTo>
                  <a:pt x="143742" y="93093"/>
                </a:moveTo>
                <a:lnTo>
                  <a:pt x="150471" y="97012"/>
                </a:lnTo>
                <a:lnTo>
                  <a:pt x="142522" y="101633"/>
                </a:lnTo>
                <a:lnTo>
                  <a:pt x="135720" y="97714"/>
                </a:lnTo>
                <a:close/>
                <a:moveTo>
                  <a:pt x="135794" y="87806"/>
                </a:moveTo>
                <a:lnTo>
                  <a:pt x="142559" y="83887"/>
                </a:lnTo>
                <a:lnTo>
                  <a:pt x="150582" y="88509"/>
                </a:lnTo>
                <a:lnTo>
                  <a:pt x="143779" y="92427"/>
                </a:lnTo>
                <a:close/>
                <a:moveTo>
                  <a:pt x="143114" y="83555"/>
                </a:moveTo>
                <a:lnTo>
                  <a:pt x="151063" y="78933"/>
                </a:lnTo>
                <a:lnTo>
                  <a:pt x="159085" y="83555"/>
                </a:lnTo>
                <a:lnTo>
                  <a:pt x="151137" y="88176"/>
                </a:lnTo>
                <a:close/>
                <a:moveTo>
                  <a:pt x="151617" y="78674"/>
                </a:moveTo>
                <a:lnTo>
                  <a:pt x="158420" y="74719"/>
                </a:lnTo>
                <a:lnTo>
                  <a:pt x="166406" y="79340"/>
                </a:lnTo>
                <a:lnTo>
                  <a:pt x="159640" y="83296"/>
                </a:lnTo>
                <a:close/>
                <a:moveTo>
                  <a:pt x="158420" y="74090"/>
                </a:moveTo>
                <a:lnTo>
                  <a:pt x="151691" y="70208"/>
                </a:lnTo>
                <a:lnTo>
                  <a:pt x="159640" y="65587"/>
                </a:lnTo>
                <a:lnTo>
                  <a:pt x="166369" y="69469"/>
                </a:lnTo>
                <a:close/>
                <a:moveTo>
                  <a:pt x="151617" y="60263"/>
                </a:moveTo>
                <a:lnTo>
                  <a:pt x="158420" y="56344"/>
                </a:lnTo>
                <a:lnTo>
                  <a:pt x="166406" y="60965"/>
                </a:lnTo>
                <a:lnTo>
                  <a:pt x="159640" y="64884"/>
                </a:lnTo>
                <a:close/>
                <a:moveTo>
                  <a:pt x="151063" y="59930"/>
                </a:moveTo>
                <a:lnTo>
                  <a:pt x="144334" y="56048"/>
                </a:lnTo>
                <a:lnTo>
                  <a:pt x="151100" y="52129"/>
                </a:lnTo>
                <a:lnTo>
                  <a:pt x="157865" y="56011"/>
                </a:lnTo>
                <a:close/>
                <a:moveTo>
                  <a:pt x="143779" y="55753"/>
                </a:moveTo>
                <a:lnTo>
                  <a:pt x="135757" y="51131"/>
                </a:lnTo>
                <a:lnTo>
                  <a:pt x="142522" y="47175"/>
                </a:lnTo>
                <a:lnTo>
                  <a:pt x="150508" y="51797"/>
                </a:lnTo>
                <a:close/>
                <a:moveTo>
                  <a:pt x="142522" y="46547"/>
                </a:moveTo>
                <a:lnTo>
                  <a:pt x="135757" y="42665"/>
                </a:lnTo>
                <a:lnTo>
                  <a:pt x="143779" y="38044"/>
                </a:lnTo>
                <a:lnTo>
                  <a:pt x="150508" y="41925"/>
                </a:lnTo>
                <a:close/>
                <a:moveTo>
                  <a:pt x="135202" y="42332"/>
                </a:moveTo>
                <a:lnTo>
                  <a:pt x="127217" y="37711"/>
                </a:lnTo>
                <a:lnTo>
                  <a:pt x="135202" y="33089"/>
                </a:lnTo>
                <a:lnTo>
                  <a:pt x="143225" y="37711"/>
                </a:lnTo>
                <a:close/>
                <a:moveTo>
                  <a:pt x="134685" y="42665"/>
                </a:moveTo>
                <a:lnTo>
                  <a:pt x="127919" y="46584"/>
                </a:lnTo>
                <a:lnTo>
                  <a:pt x="119933" y="41962"/>
                </a:lnTo>
                <a:lnTo>
                  <a:pt x="126662" y="38044"/>
                </a:lnTo>
                <a:close/>
                <a:moveTo>
                  <a:pt x="119342" y="41593"/>
                </a:moveTo>
                <a:lnTo>
                  <a:pt x="112576" y="37711"/>
                </a:lnTo>
                <a:lnTo>
                  <a:pt x="119342" y="33829"/>
                </a:lnTo>
                <a:lnTo>
                  <a:pt x="126070" y="37711"/>
                </a:lnTo>
                <a:close/>
                <a:moveTo>
                  <a:pt x="118787" y="41925"/>
                </a:moveTo>
                <a:lnTo>
                  <a:pt x="110765" y="46547"/>
                </a:lnTo>
                <a:lnTo>
                  <a:pt x="104036" y="42665"/>
                </a:lnTo>
                <a:lnTo>
                  <a:pt x="112022" y="38044"/>
                </a:lnTo>
                <a:close/>
                <a:moveTo>
                  <a:pt x="103481" y="42332"/>
                </a:moveTo>
                <a:lnTo>
                  <a:pt x="95459" y="37711"/>
                </a:lnTo>
                <a:lnTo>
                  <a:pt x="103481" y="33089"/>
                </a:lnTo>
                <a:lnTo>
                  <a:pt x="111467" y="37711"/>
                </a:lnTo>
                <a:close/>
                <a:moveTo>
                  <a:pt x="94941" y="37378"/>
                </a:moveTo>
                <a:lnTo>
                  <a:pt x="88175" y="33496"/>
                </a:lnTo>
                <a:lnTo>
                  <a:pt x="96161" y="28875"/>
                </a:lnTo>
                <a:lnTo>
                  <a:pt x="102927" y="32757"/>
                </a:lnTo>
                <a:close/>
                <a:moveTo>
                  <a:pt x="94387" y="37711"/>
                </a:moveTo>
                <a:lnTo>
                  <a:pt x="87621" y="41593"/>
                </a:lnTo>
                <a:lnTo>
                  <a:pt x="80892" y="37674"/>
                </a:lnTo>
                <a:lnTo>
                  <a:pt x="87621" y="33792"/>
                </a:lnTo>
                <a:close/>
                <a:moveTo>
                  <a:pt x="80264" y="37341"/>
                </a:moveTo>
                <a:lnTo>
                  <a:pt x="72278" y="32720"/>
                </a:lnTo>
                <a:lnTo>
                  <a:pt x="79044" y="28838"/>
                </a:lnTo>
                <a:lnTo>
                  <a:pt x="87029" y="33459"/>
                </a:lnTo>
                <a:close/>
                <a:moveTo>
                  <a:pt x="79709" y="37674"/>
                </a:moveTo>
                <a:lnTo>
                  <a:pt x="71724" y="42332"/>
                </a:lnTo>
                <a:lnTo>
                  <a:pt x="63738" y="37711"/>
                </a:lnTo>
                <a:lnTo>
                  <a:pt x="71724" y="33089"/>
                </a:lnTo>
                <a:close/>
                <a:moveTo>
                  <a:pt x="71169" y="42665"/>
                </a:moveTo>
                <a:lnTo>
                  <a:pt x="64440" y="46547"/>
                </a:lnTo>
                <a:lnTo>
                  <a:pt x="56418" y="41925"/>
                </a:lnTo>
                <a:lnTo>
                  <a:pt x="63183" y="38044"/>
                </a:lnTo>
                <a:close/>
                <a:moveTo>
                  <a:pt x="63886" y="46880"/>
                </a:moveTo>
                <a:lnTo>
                  <a:pt x="55863" y="51501"/>
                </a:lnTo>
                <a:lnTo>
                  <a:pt x="47877" y="46880"/>
                </a:lnTo>
                <a:lnTo>
                  <a:pt x="55863" y="42258"/>
                </a:lnTo>
                <a:close/>
                <a:moveTo>
                  <a:pt x="55272" y="51797"/>
                </a:moveTo>
                <a:lnTo>
                  <a:pt x="48543" y="55679"/>
                </a:lnTo>
                <a:lnTo>
                  <a:pt x="40594" y="51057"/>
                </a:lnTo>
                <a:lnTo>
                  <a:pt x="47323" y="47175"/>
                </a:lnTo>
                <a:close/>
                <a:moveTo>
                  <a:pt x="55309" y="60263"/>
                </a:moveTo>
                <a:lnTo>
                  <a:pt x="47323" y="64884"/>
                </a:lnTo>
                <a:lnTo>
                  <a:pt x="40520" y="60965"/>
                </a:lnTo>
                <a:lnTo>
                  <a:pt x="48543" y="56344"/>
                </a:lnTo>
                <a:close/>
                <a:moveTo>
                  <a:pt x="46768" y="65254"/>
                </a:moveTo>
                <a:lnTo>
                  <a:pt x="40040" y="69136"/>
                </a:lnTo>
                <a:lnTo>
                  <a:pt x="33237" y="65217"/>
                </a:lnTo>
                <a:lnTo>
                  <a:pt x="39966" y="61335"/>
                </a:lnTo>
                <a:close/>
                <a:moveTo>
                  <a:pt x="39485" y="69469"/>
                </a:moveTo>
                <a:lnTo>
                  <a:pt x="31462" y="74090"/>
                </a:lnTo>
                <a:lnTo>
                  <a:pt x="24697" y="70171"/>
                </a:lnTo>
                <a:lnTo>
                  <a:pt x="32682" y="65550"/>
                </a:lnTo>
                <a:close/>
                <a:moveTo>
                  <a:pt x="31462" y="74719"/>
                </a:moveTo>
                <a:lnTo>
                  <a:pt x="39411" y="79340"/>
                </a:lnTo>
                <a:lnTo>
                  <a:pt x="32682" y="83222"/>
                </a:lnTo>
                <a:lnTo>
                  <a:pt x="24734" y="78600"/>
                </a:lnTo>
                <a:close/>
                <a:moveTo>
                  <a:pt x="39966" y="79673"/>
                </a:moveTo>
                <a:lnTo>
                  <a:pt x="46768" y="83591"/>
                </a:lnTo>
                <a:lnTo>
                  <a:pt x="40040" y="87547"/>
                </a:lnTo>
                <a:lnTo>
                  <a:pt x="33237" y="83591"/>
                </a:lnTo>
                <a:close/>
                <a:moveTo>
                  <a:pt x="47323" y="83924"/>
                </a:moveTo>
                <a:lnTo>
                  <a:pt x="55272" y="88546"/>
                </a:lnTo>
                <a:lnTo>
                  <a:pt x="48543" y="92464"/>
                </a:lnTo>
                <a:lnTo>
                  <a:pt x="40594" y="87843"/>
                </a:lnTo>
                <a:close/>
                <a:moveTo>
                  <a:pt x="55309" y="97012"/>
                </a:moveTo>
                <a:lnTo>
                  <a:pt x="47323" y="101633"/>
                </a:lnTo>
                <a:lnTo>
                  <a:pt x="40520" y="97714"/>
                </a:lnTo>
                <a:lnTo>
                  <a:pt x="48543" y="93093"/>
                </a:lnTo>
                <a:close/>
                <a:moveTo>
                  <a:pt x="55863" y="97345"/>
                </a:moveTo>
                <a:lnTo>
                  <a:pt x="63812" y="101966"/>
                </a:lnTo>
                <a:lnTo>
                  <a:pt x="55826" y="106587"/>
                </a:lnTo>
                <a:lnTo>
                  <a:pt x="47877" y="102003"/>
                </a:lnTo>
                <a:close/>
                <a:moveTo>
                  <a:pt x="64366" y="102262"/>
                </a:moveTo>
                <a:lnTo>
                  <a:pt x="71169" y="106218"/>
                </a:lnTo>
                <a:lnTo>
                  <a:pt x="63220" y="110839"/>
                </a:lnTo>
                <a:lnTo>
                  <a:pt x="56418" y="106883"/>
                </a:lnTo>
                <a:close/>
                <a:moveTo>
                  <a:pt x="71724" y="106513"/>
                </a:moveTo>
                <a:lnTo>
                  <a:pt x="79672" y="111135"/>
                </a:lnTo>
                <a:lnTo>
                  <a:pt x="71724" y="115756"/>
                </a:lnTo>
                <a:lnTo>
                  <a:pt x="63775" y="111209"/>
                </a:lnTo>
                <a:close/>
                <a:moveTo>
                  <a:pt x="72315" y="106218"/>
                </a:moveTo>
                <a:lnTo>
                  <a:pt x="79118" y="102262"/>
                </a:lnTo>
                <a:lnTo>
                  <a:pt x="87066" y="106883"/>
                </a:lnTo>
                <a:lnTo>
                  <a:pt x="80264" y="110839"/>
                </a:lnTo>
                <a:close/>
                <a:moveTo>
                  <a:pt x="87584" y="107216"/>
                </a:moveTo>
                <a:lnTo>
                  <a:pt x="94387" y="111135"/>
                </a:lnTo>
                <a:lnTo>
                  <a:pt x="87584" y="115054"/>
                </a:lnTo>
                <a:lnTo>
                  <a:pt x="80781" y="111135"/>
                </a:lnTo>
                <a:close/>
                <a:moveTo>
                  <a:pt x="88175" y="106846"/>
                </a:moveTo>
                <a:lnTo>
                  <a:pt x="96124" y="102225"/>
                </a:lnTo>
                <a:lnTo>
                  <a:pt x="102927" y="106144"/>
                </a:lnTo>
                <a:lnTo>
                  <a:pt x="94978" y="110765"/>
                </a:lnTo>
                <a:close/>
                <a:moveTo>
                  <a:pt x="103481" y="106513"/>
                </a:moveTo>
                <a:lnTo>
                  <a:pt x="111430" y="111135"/>
                </a:lnTo>
                <a:lnTo>
                  <a:pt x="103481" y="115756"/>
                </a:lnTo>
                <a:lnTo>
                  <a:pt x="95533" y="111135"/>
                </a:lnTo>
                <a:close/>
                <a:moveTo>
                  <a:pt x="104036" y="106218"/>
                </a:moveTo>
                <a:lnTo>
                  <a:pt x="110839" y="102262"/>
                </a:lnTo>
                <a:lnTo>
                  <a:pt x="118787" y="106883"/>
                </a:lnTo>
                <a:lnTo>
                  <a:pt x="111985" y="110839"/>
                </a:lnTo>
                <a:close/>
                <a:moveTo>
                  <a:pt x="119379" y="107216"/>
                </a:moveTo>
                <a:lnTo>
                  <a:pt x="126181" y="111135"/>
                </a:lnTo>
                <a:lnTo>
                  <a:pt x="119379" y="115054"/>
                </a:lnTo>
                <a:lnTo>
                  <a:pt x="112576" y="111135"/>
                </a:lnTo>
                <a:close/>
                <a:moveTo>
                  <a:pt x="119933" y="106846"/>
                </a:moveTo>
                <a:lnTo>
                  <a:pt x="127882" y="102225"/>
                </a:lnTo>
                <a:lnTo>
                  <a:pt x="134685" y="106144"/>
                </a:lnTo>
                <a:lnTo>
                  <a:pt x="126736" y="110765"/>
                </a:lnTo>
                <a:close/>
                <a:moveTo>
                  <a:pt x="128437" y="101966"/>
                </a:moveTo>
                <a:lnTo>
                  <a:pt x="135202" y="98010"/>
                </a:lnTo>
                <a:lnTo>
                  <a:pt x="142005" y="101966"/>
                </a:lnTo>
                <a:lnTo>
                  <a:pt x="135202" y="105885"/>
                </a:lnTo>
                <a:close/>
                <a:moveTo>
                  <a:pt x="142559" y="102262"/>
                </a:moveTo>
                <a:lnTo>
                  <a:pt x="150582" y="106883"/>
                </a:lnTo>
                <a:lnTo>
                  <a:pt x="143779" y="110839"/>
                </a:lnTo>
                <a:lnTo>
                  <a:pt x="135831" y="106218"/>
                </a:lnTo>
                <a:close/>
                <a:moveTo>
                  <a:pt x="143114" y="101966"/>
                </a:moveTo>
                <a:lnTo>
                  <a:pt x="151063" y="97345"/>
                </a:lnTo>
                <a:lnTo>
                  <a:pt x="159085" y="101966"/>
                </a:lnTo>
                <a:lnTo>
                  <a:pt x="151137" y="106513"/>
                </a:lnTo>
                <a:close/>
                <a:moveTo>
                  <a:pt x="144334" y="92760"/>
                </a:moveTo>
                <a:lnTo>
                  <a:pt x="151137" y="88841"/>
                </a:lnTo>
                <a:lnTo>
                  <a:pt x="157865" y="92760"/>
                </a:lnTo>
                <a:lnTo>
                  <a:pt x="151063" y="96679"/>
                </a:lnTo>
                <a:close/>
                <a:moveTo>
                  <a:pt x="151691" y="88509"/>
                </a:moveTo>
                <a:lnTo>
                  <a:pt x="159640" y="83887"/>
                </a:lnTo>
                <a:lnTo>
                  <a:pt x="166369" y="87806"/>
                </a:lnTo>
                <a:lnTo>
                  <a:pt x="158420" y="92427"/>
                </a:lnTo>
                <a:close/>
                <a:moveTo>
                  <a:pt x="160194" y="83591"/>
                </a:moveTo>
                <a:lnTo>
                  <a:pt x="166960" y="79673"/>
                </a:lnTo>
                <a:lnTo>
                  <a:pt x="173726" y="83555"/>
                </a:lnTo>
                <a:lnTo>
                  <a:pt x="166923" y="87473"/>
                </a:lnTo>
                <a:close/>
                <a:moveTo>
                  <a:pt x="158974" y="74423"/>
                </a:moveTo>
                <a:lnTo>
                  <a:pt x="166923" y="69801"/>
                </a:lnTo>
                <a:lnTo>
                  <a:pt x="174909" y="74423"/>
                </a:lnTo>
                <a:lnTo>
                  <a:pt x="166960" y="79044"/>
                </a:lnTo>
                <a:close/>
                <a:moveTo>
                  <a:pt x="160194" y="65254"/>
                </a:moveTo>
                <a:lnTo>
                  <a:pt x="166960" y="61335"/>
                </a:lnTo>
                <a:lnTo>
                  <a:pt x="173726" y="65217"/>
                </a:lnTo>
                <a:lnTo>
                  <a:pt x="166923" y="69136"/>
                </a:lnTo>
                <a:close/>
                <a:moveTo>
                  <a:pt x="158974" y="56048"/>
                </a:moveTo>
                <a:lnTo>
                  <a:pt x="166923" y="51427"/>
                </a:lnTo>
                <a:lnTo>
                  <a:pt x="174909" y="56048"/>
                </a:lnTo>
                <a:lnTo>
                  <a:pt x="166960" y="60670"/>
                </a:lnTo>
                <a:close/>
                <a:moveTo>
                  <a:pt x="158420" y="55753"/>
                </a:moveTo>
                <a:lnTo>
                  <a:pt x="151691" y="51871"/>
                </a:lnTo>
                <a:lnTo>
                  <a:pt x="159677" y="47249"/>
                </a:lnTo>
                <a:lnTo>
                  <a:pt x="166406" y="51131"/>
                </a:lnTo>
                <a:close/>
                <a:moveTo>
                  <a:pt x="151137" y="51501"/>
                </a:moveTo>
                <a:lnTo>
                  <a:pt x="143114" y="46880"/>
                </a:lnTo>
                <a:lnTo>
                  <a:pt x="151137" y="42258"/>
                </a:lnTo>
                <a:lnTo>
                  <a:pt x="159122" y="46880"/>
                </a:lnTo>
                <a:close/>
                <a:moveTo>
                  <a:pt x="144334" y="37711"/>
                </a:moveTo>
                <a:lnTo>
                  <a:pt x="151063" y="33792"/>
                </a:lnTo>
                <a:lnTo>
                  <a:pt x="157828" y="37674"/>
                </a:lnTo>
                <a:lnTo>
                  <a:pt x="151063" y="41593"/>
                </a:lnTo>
                <a:close/>
                <a:moveTo>
                  <a:pt x="143779" y="37378"/>
                </a:moveTo>
                <a:lnTo>
                  <a:pt x="135757" y="32757"/>
                </a:lnTo>
                <a:lnTo>
                  <a:pt x="142522" y="28838"/>
                </a:lnTo>
                <a:lnTo>
                  <a:pt x="150508" y="33459"/>
                </a:lnTo>
                <a:close/>
                <a:moveTo>
                  <a:pt x="135202" y="32387"/>
                </a:moveTo>
                <a:lnTo>
                  <a:pt x="128474" y="28505"/>
                </a:lnTo>
                <a:lnTo>
                  <a:pt x="135202" y="24623"/>
                </a:lnTo>
                <a:lnTo>
                  <a:pt x="141968" y="28505"/>
                </a:lnTo>
                <a:close/>
                <a:moveTo>
                  <a:pt x="134611" y="32720"/>
                </a:moveTo>
                <a:lnTo>
                  <a:pt x="126625" y="37341"/>
                </a:lnTo>
                <a:lnTo>
                  <a:pt x="119896" y="33459"/>
                </a:lnTo>
                <a:lnTo>
                  <a:pt x="127882" y="28838"/>
                </a:lnTo>
                <a:close/>
                <a:moveTo>
                  <a:pt x="119379" y="33126"/>
                </a:moveTo>
                <a:lnTo>
                  <a:pt x="111393" y="28505"/>
                </a:lnTo>
                <a:lnTo>
                  <a:pt x="119379" y="23884"/>
                </a:lnTo>
                <a:lnTo>
                  <a:pt x="127364" y="28505"/>
                </a:lnTo>
                <a:close/>
                <a:moveTo>
                  <a:pt x="118787" y="33459"/>
                </a:moveTo>
                <a:lnTo>
                  <a:pt x="112022" y="37341"/>
                </a:lnTo>
                <a:lnTo>
                  <a:pt x="104036" y="32720"/>
                </a:lnTo>
                <a:lnTo>
                  <a:pt x="110765" y="28838"/>
                </a:lnTo>
                <a:close/>
                <a:moveTo>
                  <a:pt x="103481" y="32387"/>
                </a:moveTo>
                <a:lnTo>
                  <a:pt x="96716" y="28505"/>
                </a:lnTo>
                <a:lnTo>
                  <a:pt x="103481" y="24623"/>
                </a:lnTo>
                <a:lnTo>
                  <a:pt x="110210" y="28505"/>
                </a:lnTo>
                <a:close/>
                <a:moveTo>
                  <a:pt x="96161" y="28209"/>
                </a:moveTo>
                <a:lnTo>
                  <a:pt x="88175" y="23588"/>
                </a:lnTo>
                <a:lnTo>
                  <a:pt x="94941" y="19706"/>
                </a:lnTo>
                <a:lnTo>
                  <a:pt x="102927" y="24327"/>
                </a:lnTo>
                <a:close/>
                <a:moveTo>
                  <a:pt x="95607" y="28505"/>
                </a:moveTo>
                <a:lnTo>
                  <a:pt x="87621" y="33126"/>
                </a:lnTo>
                <a:lnTo>
                  <a:pt x="79635" y="28505"/>
                </a:lnTo>
                <a:lnTo>
                  <a:pt x="87621" y="23884"/>
                </a:lnTo>
                <a:close/>
                <a:moveTo>
                  <a:pt x="79044" y="28209"/>
                </a:moveTo>
                <a:lnTo>
                  <a:pt x="72278" y="24327"/>
                </a:lnTo>
                <a:lnTo>
                  <a:pt x="80264" y="19706"/>
                </a:lnTo>
                <a:lnTo>
                  <a:pt x="87029" y="23588"/>
                </a:lnTo>
                <a:close/>
                <a:moveTo>
                  <a:pt x="78489" y="28505"/>
                </a:moveTo>
                <a:lnTo>
                  <a:pt x="71724" y="32387"/>
                </a:lnTo>
                <a:lnTo>
                  <a:pt x="64995" y="28468"/>
                </a:lnTo>
                <a:lnTo>
                  <a:pt x="71724" y="24586"/>
                </a:lnTo>
                <a:close/>
                <a:moveTo>
                  <a:pt x="71169" y="32720"/>
                </a:moveTo>
                <a:lnTo>
                  <a:pt x="63183" y="37341"/>
                </a:lnTo>
                <a:lnTo>
                  <a:pt x="56418" y="33422"/>
                </a:lnTo>
                <a:lnTo>
                  <a:pt x="64440" y="28801"/>
                </a:lnTo>
                <a:close/>
                <a:moveTo>
                  <a:pt x="62629" y="37711"/>
                </a:moveTo>
                <a:lnTo>
                  <a:pt x="55863" y="41593"/>
                </a:lnTo>
                <a:lnTo>
                  <a:pt x="49134" y="37674"/>
                </a:lnTo>
                <a:lnTo>
                  <a:pt x="55863" y="33792"/>
                </a:lnTo>
                <a:close/>
                <a:moveTo>
                  <a:pt x="55309" y="41925"/>
                </a:moveTo>
                <a:lnTo>
                  <a:pt x="47323" y="46547"/>
                </a:lnTo>
                <a:lnTo>
                  <a:pt x="40520" y="42628"/>
                </a:lnTo>
                <a:lnTo>
                  <a:pt x="48543" y="38007"/>
                </a:lnTo>
                <a:close/>
                <a:moveTo>
                  <a:pt x="46731" y="46880"/>
                </a:moveTo>
                <a:lnTo>
                  <a:pt x="39966" y="50761"/>
                </a:lnTo>
                <a:lnTo>
                  <a:pt x="33200" y="46806"/>
                </a:lnTo>
                <a:lnTo>
                  <a:pt x="39929" y="42924"/>
                </a:lnTo>
                <a:close/>
                <a:moveTo>
                  <a:pt x="47988" y="56048"/>
                </a:moveTo>
                <a:lnTo>
                  <a:pt x="39966" y="60670"/>
                </a:lnTo>
                <a:lnTo>
                  <a:pt x="32017" y="56048"/>
                </a:lnTo>
                <a:lnTo>
                  <a:pt x="40040" y="51427"/>
                </a:lnTo>
                <a:close/>
                <a:moveTo>
                  <a:pt x="39411" y="61002"/>
                </a:moveTo>
                <a:lnTo>
                  <a:pt x="32682" y="64884"/>
                </a:lnTo>
                <a:lnTo>
                  <a:pt x="24734" y="60263"/>
                </a:lnTo>
                <a:lnTo>
                  <a:pt x="31462" y="56381"/>
                </a:lnTo>
                <a:close/>
                <a:moveTo>
                  <a:pt x="32128" y="65217"/>
                </a:moveTo>
                <a:lnTo>
                  <a:pt x="24142" y="69838"/>
                </a:lnTo>
                <a:lnTo>
                  <a:pt x="16193" y="65217"/>
                </a:lnTo>
                <a:lnTo>
                  <a:pt x="24179" y="60596"/>
                </a:lnTo>
                <a:close/>
                <a:moveTo>
                  <a:pt x="30871" y="74423"/>
                </a:moveTo>
                <a:lnTo>
                  <a:pt x="24142" y="78342"/>
                </a:lnTo>
                <a:lnTo>
                  <a:pt x="17340" y="74423"/>
                </a:lnTo>
                <a:lnTo>
                  <a:pt x="24068" y="70541"/>
                </a:lnTo>
                <a:close/>
                <a:moveTo>
                  <a:pt x="32091" y="83555"/>
                </a:moveTo>
                <a:lnTo>
                  <a:pt x="24068" y="88176"/>
                </a:lnTo>
                <a:lnTo>
                  <a:pt x="16120" y="83591"/>
                </a:lnTo>
                <a:lnTo>
                  <a:pt x="24142" y="78970"/>
                </a:lnTo>
                <a:close/>
                <a:moveTo>
                  <a:pt x="32682" y="83887"/>
                </a:moveTo>
                <a:lnTo>
                  <a:pt x="39485" y="87806"/>
                </a:lnTo>
                <a:lnTo>
                  <a:pt x="31462" y="92427"/>
                </a:lnTo>
                <a:lnTo>
                  <a:pt x="24697" y="88509"/>
                </a:lnTo>
                <a:close/>
                <a:moveTo>
                  <a:pt x="40040" y="88139"/>
                </a:moveTo>
                <a:lnTo>
                  <a:pt x="47988" y="92760"/>
                </a:lnTo>
                <a:lnTo>
                  <a:pt x="39966" y="97382"/>
                </a:lnTo>
                <a:lnTo>
                  <a:pt x="32017" y="92797"/>
                </a:lnTo>
                <a:close/>
                <a:moveTo>
                  <a:pt x="46768" y="101966"/>
                </a:moveTo>
                <a:lnTo>
                  <a:pt x="40040" y="105885"/>
                </a:lnTo>
                <a:lnTo>
                  <a:pt x="33237" y="101966"/>
                </a:lnTo>
                <a:lnTo>
                  <a:pt x="39966" y="98010"/>
                </a:lnTo>
                <a:close/>
                <a:moveTo>
                  <a:pt x="47323" y="102262"/>
                </a:moveTo>
                <a:lnTo>
                  <a:pt x="55272" y="106846"/>
                </a:lnTo>
                <a:lnTo>
                  <a:pt x="48469" y="110765"/>
                </a:lnTo>
                <a:lnTo>
                  <a:pt x="40520" y="106218"/>
                </a:lnTo>
                <a:close/>
                <a:moveTo>
                  <a:pt x="55826" y="107216"/>
                </a:moveTo>
                <a:lnTo>
                  <a:pt x="62629" y="111135"/>
                </a:lnTo>
                <a:lnTo>
                  <a:pt x="55826" y="115054"/>
                </a:lnTo>
                <a:lnTo>
                  <a:pt x="49023" y="111135"/>
                </a:lnTo>
                <a:close/>
                <a:moveTo>
                  <a:pt x="63220" y="111467"/>
                </a:moveTo>
                <a:lnTo>
                  <a:pt x="71169" y="116052"/>
                </a:lnTo>
                <a:lnTo>
                  <a:pt x="64366" y="119971"/>
                </a:lnTo>
                <a:lnTo>
                  <a:pt x="56418" y="115386"/>
                </a:lnTo>
                <a:close/>
                <a:moveTo>
                  <a:pt x="71724" y="116385"/>
                </a:moveTo>
                <a:lnTo>
                  <a:pt x="78526" y="120303"/>
                </a:lnTo>
                <a:lnTo>
                  <a:pt x="71724" y="124222"/>
                </a:lnTo>
                <a:lnTo>
                  <a:pt x="64921" y="120303"/>
                </a:lnTo>
                <a:close/>
                <a:moveTo>
                  <a:pt x="72278" y="116052"/>
                </a:moveTo>
                <a:lnTo>
                  <a:pt x="80227" y="111430"/>
                </a:lnTo>
                <a:lnTo>
                  <a:pt x="87029" y="115349"/>
                </a:lnTo>
                <a:lnTo>
                  <a:pt x="79081" y="119971"/>
                </a:lnTo>
                <a:close/>
                <a:moveTo>
                  <a:pt x="87621" y="115682"/>
                </a:moveTo>
                <a:lnTo>
                  <a:pt x="95570" y="120303"/>
                </a:lnTo>
                <a:lnTo>
                  <a:pt x="87621" y="124925"/>
                </a:lnTo>
                <a:lnTo>
                  <a:pt x="79672" y="120340"/>
                </a:lnTo>
                <a:close/>
                <a:moveTo>
                  <a:pt x="88175" y="115349"/>
                </a:moveTo>
                <a:lnTo>
                  <a:pt x="94978" y="111430"/>
                </a:lnTo>
                <a:lnTo>
                  <a:pt x="102927" y="116052"/>
                </a:lnTo>
                <a:lnTo>
                  <a:pt x="96124" y="119971"/>
                </a:lnTo>
                <a:close/>
                <a:moveTo>
                  <a:pt x="103481" y="116385"/>
                </a:moveTo>
                <a:lnTo>
                  <a:pt x="110247" y="120303"/>
                </a:lnTo>
                <a:lnTo>
                  <a:pt x="103481" y="124222"/>
                </a:lnTo>
                <a:lnTo>
                  <a:pt x="96679" y="120303"/>
                </a:lnTo>
                <a:close/>
                <a:moveTo>
                  <a:pt x="104036" y="116052"/>
                </a:moveTo>
                <a:lnTo>
                  <a:pt x="111985" y="111430"/>
                </a:lnTo>
                <a:lnTo>
                  <a:pt x="118787" y="115349"/>
                </a:lnTo>
                <a:lnTo>
                  <a:pt x="110839" y="119971"/>
                </a:lnTo>
                <a:close/>
                <a:moveTo>
                  <a:pt x="119342" y="115682"/>
                </a:moveTo>
                <a:lnTo>
                  <a:pt x="127290" y="120303"/>
                </a:lnTo>
                <a:lnTo>
                  <a:pt x="119342" y="124888"/>
                </a:lnTo>
                <a:lnTo>
                  <a:pt x="111393" y="120229"/>
                </a:lnTo>
                <a:close/>
                <a:moveTo>
                  <a:pt x="119896" y="115349"/>
                </a:moveTo>
                <a:lnTo>
                  <a:pt x="126662" y="111430"/>
                </a:lnTo>
                <a:lnTo>
                  <a:pt x="134611" y="116052"/>
                </a:lnTo>
                <a:lnTo>
                  <a:pt x="127808" y="119971"/>
                </a:lnTo>
                <a:close/>
                <a:moveTo>
                  <a:pt x="127290" y="111098"/>
                </a:moveTo>
                <a:lnTo>
                  <a:pt x="135202" y="106476"/>
                </a:lnTo>
                <a:lnTo>
                  <a:pt x="143151" y="111098"/>
                </a:lnTo>
                <a:lnTo>
                  <a:pt x="135202" y="115682"/>
                </a:lnTo>
                <a:close/>
                <a:moveTo>
                  <a:pt x="143742" y="111467"/>
                </a:moveTo>
                <a:lnTo>
                  <a:pt x="150508" y="115386"/>
                </a:lnTo>
                <a:lnTo>
                  <a:pt x="142559" y="119971"/>
                </a:lnTo>
                <a:lnTo>
                  <a:pt x="135794" y="116052"/>
                </a:lnTo>
                <a:close/>
                <a:moveTo>
                  <a:pt x="144297" y="111135"/>
                </a:moveTo>
                <a:lnTo>
                  <a:pt x="151063" y="107216"/>
                </a:lnTo>
                <a:lnTo>
                  <a:pt x="157865" y="111135"/>
                </a:lnTo>
                <a:lnTo>
                  <a:pt x="151063" y="115054"/>
                </a:lnTo>
                <a:close/>
                <a:moveTo>
                  <a:pt x="151691" y="106846"/>
                </a:moveTo>
                <a:lnTo>
                  <a:pt x="159640" y="102262"/>
                </a:lnTo>
                <a:lnTo>
                  <a:pt x="166369" y="106218"/>
                </a:lnTo>
                <a:lnTo>
                  <a:pt x="158420" y="110765"/>
                </a:lnTo>
                <a:close/>
                <a:moveTo>
                  <a:pt x="151617" y="97012"/>
                </a:moveTo>
                <a:lnTo>
                  <a:pt x="158420" y="93093"/>
                </a:lnTo>
                <a:lnTo>
                  <a:pt x="166406" y="97714"/>
                </a:lnTo>
                <a:lnTo>
                  <a:pt x="159640" y="101633"/>
                </a:lnTo>
                <a:close/>
                <a:moveTo>
                  <a:pt x="158974" y="92760"/>
                </a:moveTo>
                <a:lnTo>
                  <a:pt x="166923" y="88139"/>
                </a:lnTo>
                <a:lnTo>
                  <a:pt x="174909" y="92760"/>
                </a:lnTo>
                <a:lnTo>
                  <a:pt x="166960" y="97345"/>
                </a:lnTo>
                <a:close/>
                <a:moveTo>
                  <a:pt x="167478" y="87806"/>
                </a:moveTo>
                <a:lnTo>
                  <a:pt x="174280" y="83887"/>
                </a:lnTo>
                <a:lnTo>
                  <a:pt x="182266" y="88509"/>
                </a:lnTo>
                <a:lnTo>
                  <a:pt x="175463" y="92427"/>
                </a:lnTo>
                <a:close/>
                <a:moveTo>
                  <a:pt x="174280" y="83222"/>
                </a:moveTo>
                <a:lnTo>
                  <a:pt x="167515" y="79340"/>
                </a:lnTo>
                <a:lnTo>
                  <a:pt x="175463" y="74719"/>
                </a:lnTo>
                <a:lnTo>
                  <a:pt x="182229" y="78600"/>
                </a:lnTo>
                <a:close/>
                <a:moveTo>
                  <a:pt x="167478" y="69469"/>
                </a:moveTo>
                <a:lnTo>
                  <a:pt x="174280" y="65550"/>
                </a:lnTo>
                <a:lnTo>
                  <a:pt x="182266" y="70171"/>
                </a:lnTo>
                <a:lnTo>
                  <a:pt x="175463" y="74090"/>
                </a:lnTo>
                <a:close/>
                <a:moveTo>
                  <a:pt x="174280" y="64884"/>
                </a:moveTo>
                <a:lnTo>
                  <a:pt x="167515" y="61002"/>
                </a:lnTo>
                <a:lnTo>
                  <a:pt x="175463" y="56381"/>
                </a:lnTo>
                <a:lnTo>
                  <a:pt x="182229" y="60263"/>
                </a:lnTo>
                <a:close/>
                <a:moveTo>
                  <a:pt x="167478" y="51131"/>
                </a:moveTo>
                <a:lnTo>
                  <a:pt x="174280" y="47175"/>
                </a:lnTo>
                <a:lnTo>
                  <a:pt x="182266" y="51797"/>
                </a:lnTo>
                <a:lnTo>
                  <a:pt x="175463" y="55753"/>
                </a:lnTo>
                <a:close/>
                <a:moveTo>
                  <a:pt x="166923" y="50798"/>
                </a:moveTo>
                <a:lnTo>
                  <a:pt x="160194" y="46917"/>
                </a:lnTo>
                <a:lnTo>
                  <a:pt x="166960" y="42998"/>
                </a:lnTo>
                <a:lnTo>
                  <a:pt x="173726" y="46880"/>
                </a:lnTo>
                <a:close/>
                <a:moveTo>
                  <a:pt x="159640" y="46547"/>
                </a:moveTo>
                <a:lnTo>
                  <a:pt x="151617" y="41925"/>
                </a:lnTo>
                <a:lnTo>
                  <a:pt x="158383" y="38007"/>
                </a:lnTo>
                <a:lnTo>
                  <a:pt x="166369" y="42628"/>
                </a:lnTo>
                <a:close/>
                <a:moveTo>
                  <a:pt x="158383" y="37341"/>
                </a:moveTo>
                <a:lnTo>
                  <a:pt x="151617" y="33459"/>
                </a:lnTo>
                <a:lnTo>
                  <a:pt x="159640" y="28838"/>
                </a:lnTo>
                <a:lnTo>
                  <a:pt x="166369" y="32720"/>
                </a:lnTo>
                <a:close/>
                <a:moveTo>
                  <a:pt x="151137" y="33126"/>
                </a:moveTo>
                <a:lnTo>
                  <a:pt x="143114" y="28505"/>
                </a:lnTo>
                <a:lnTo>
                  <a:pt x="151137" y="23884"/>
                </a:lnTo>
                <a:lnTo>
                  <a:pt x="159122" y="28505"/>
                </a:lnTo>
                <a:close/>
                <a:moveTo>
                  <a:pt x="142522" y="28209"/>
                </a:moveTo>
                <a:lnTo>
                  <a:pt x="135757" y="24327"/>
                </a:lnTo>
                <a:lnTo>
                  <a:pt x="143779" y="19706"/>
                </a:lnTo>
                <a:lnTo>
                  <a:pt x="150508" y="23588"/>
                </a:lnTo>
                <a:close/>
                <a:moveTo>
                  <a:pt x="135202" y="23995"/>
                </a:moveTo>
                <a:lnTo>
                  <a:pt x="127217" y="19373"/>
                </a:lnTo>
                <a:lnTo>
                  <a:pt x="135202" y="14752"/>
                </a:lnTo>
                <a:lnTo>
                  <a:pt x="143225" y="19373"/>
                </a:lnTo>
                <a:close/>
                <a:moveTo>
                  <a:pt x="134685" y="24327"/>
                </a:moveTo>
                <a:lnTo>
                  <a:pt x="127919" y="28209"/>
                </a:lnTo>
                <a:lnTo>
                  <a:pt x="119933" y="23588"/>
                </a:lnTo>
                <a:lnTo>
                  <a:pt x="126662" y="19706"/>
                </a:lnTo>
                <a:close/>
                <a:moveTo>
                  <a:pt x="119342" y="23255"/>
                </a:moveTo>
                <a:lnTo>
                  <a:pt x="112576" y="19373"/>
                </a:lnTo>
                <a:lnTo>
                  <a:pt x="119342" y="15491"/>
                </a:lnTo>
                <a:lnTo>
                  <a:pt x="126070" y="19373"/>
                </a:lnTo>
                <a:close/>
                <a:moveTo>
                  <a:pt x="118787" y="23588"/>
                </a:moveTo>
                <a:lnTo>
                  <a:pt x="110765" y="28209"/>
                </a:lnTo>
                <a:lnTo>
                  <a:pt x="104036" y="24327"/>
                </a:lnTo>
                <a:lnTo>
                  <a:pt x="112022" y="19706"/>
                </a:lnTo>
                <a:close/>
                <a:moveTo>
                  <a:pt x="103481" y="23995"/>
                </a:moveTo>
                <a:lnTo>
                  <a:pt x="95459" y="19373"/>
                </a:lnTo>
                <a:lnTo>
                  <a:pt x="103481" y="14752"/>
                </a:lnTo>
                <a:lnTo>
                  <a:pt x="111467" y="19373"/>
                </a:lnTo>
                <a:close/>
                <a:moveTo>
                  <a:pt x="94941" y="19004"/>
                </a:moveTo>
                <a:lnTo>
                  <a:pt x="88175" y="15122"/>
                </a:lnTo>
                <a:lnTo>
                  <a:pt x="96161" y="10500"/>
                </a:lnTo>
                <a:lnTo>
                  <a:pt x="102927" y="14382"/>
                </a:lnTo>
                <a:close/>
                <a:moveTo>
                  <a:pt x="94313" y="19336"/>
                </a:moveTo>
                <a:lnTo>
                  <a:pt x="87584" y="23218"/>
                </a:lnTo>
                <a:lnTo>
                  <a:pt x="80818" y="19336"/>
                </a:lnTo>
                <a:lnTo>
                  <a:pt x="87584" y="15454"/>
                </a:lnTo>
                <a:close/>
                <a:moveTo>
                  <a:pt x="80338" y="19004"/>
                </a:moveTo>
                <a:lnTo>
                  <a:pt x="72315" y="14382"/>
                </a:lnTo>
                <a:lnTo>
                  <a:pt x="79081" y="10500"/>
                </a:lnTo>
                <a:lnTo>
                  <a:pt x="87066" y="15122"/>
                </a:lnTo>
                <a:close/>
                <a:moveTo>
                  <a:pt x="79709" y="19336"/>
                </a:moveTo>
                <a:lnTo>
                  <a:pt x="71724" y="23958"/>
                </a:lnTo>
                <a:lnTo>
                  <a:pt x="63738" y="19336"/>
                </a:lnTo>
                <a:lnTo>
                  <a:pt x="71724" y="14715"/>
                </a:lnTo>
                <a:close/>
                <a:moveTo>
                  <a:pt x="71169" y="24327"/>
                </a:moveTo>
                <a:lnTo>
                  <a:pt x="64440" y="28209"/>
                </a:lnTo>
                <a:lnTo>
                  <a:pt x="56418" y="23588"/>
                </a:lnTo>
                <a:lnTo>
                  <a:pt x="63183" y="19706"/>
                </a:lnTo>
                <a:close/>
                <a:moveTo>
                  <a:pt x="63886" y="28505"/>
                </a:moveTo>
                <a:lnTo>
                  <a:pt x="55863" y="33126"/>
                </a:lnTo>
                <a:lnTo>
                  <a:pt x="47877" y="28505"/>
                </a:lnTo>
                <a:lnTo>
                  <a:pt x="55863" y="23884"/>
                </a:lnTo>
                <a:close/>
                <a:moveTo>
                  <a:pt x="55272" y="33459"/>
                </a:moveTo>
                <a:lnTo>
                  <a:pt x="48543" y="37341"/>
                </a:lnTo>
                <a:lnTo>
                  <a:pt x="40520" y="32720"/>
                </a:lnTo>
                <a:lnTo>
                  <a:pt x="47286" y="28838"/>
                </a:lnTo>
                <a:close/>
                <a:moveTo>
                  <a:pt x="47988" y="37674"/>
                </a:moveTo>
                <a:lnTo>
                  <a:pt x="39966" y="42295"/>
                </a:lnTo>
                <a:lnTo>
                  <a:pt x="31980" y="37711"/>
                </a:lnTo>
                <a:lnTo>
                  <a:pt x="39966" y="33089"/>
                </a:lnTo>
                <a:close/>
                <a:moveTo>
                  <a:pt x="39411" y="42665"/>
                </a:moveTo>
                <a:lnTo>
                  <a:pt x="32682" y="46547"/>
                </a:lnTo>
                <a:lnTo>
                  <a:pt x="24734" y="41925"/>
                </a:lnTo>
                <a:lnTo>
                  <a:pt x="31462" y="38044"/>
                </a:lnTo>
                <a:close/>
                <a:moveTo>
                  <a:pt x="39485" y="51131"/>
                </a:moveTo>
                <a:lnTo>
                  <a:pt x="31462" y="55753"/>
                </a:lnTo>
                <a:lnTo>
                  <a:pt x="24697" y="51797"/>
                </a:lnTo>
                <a:lnTo>
                  <a:pt x="32682" y="47175"/>
                </a:lnTo>
                <a:close/>
                <a:moveTo>
                  <a:pt x="30871" y="56048"/>
                </a:moveTo>
                <a:lnTo>
                  <a:pt x="24142" y="59930"/>
                </a:lnTo>
                <a:lnTo>
                  <a:pt x="17340" y="56011"/>
                </a:lnTo>
                <a:lnTo>
                  <a:pt x="24068" y="52129"/>
                </a:lnTo>
                <a:close/>
                <a:moveTo>
                  <a:pt x="23588" y="60263"/>
                </a:moveTo>
                <a:lnTo>
                  <a:pt x="15565" y="64884"/>
                </a:lnTo>
                <a:lnTo>
                  <a:pt x="8799" y="60965"/>
                </a:lnTo>
                <a:lnTo>
                  <a:pt x="16785" y="56344"/>
                </a:lnTo>
                <a:close/>
                <a:moveTo>
                  <a:pt x="15565" y="65587"/>
                </a:moveTo>
                <a:lnTo>
                  <a:pt x="23514" y="70208"/>
                </a:lnTo>
                <a:lnTo>
                  <a:pt x="16785" y="74090"/>
                </a:lnTo>
                <a:lnTo>
                  <a:pt x="8836" y="69469"/>
                </a:lnTo>
                <a:close/>
                <a:moveTo>
                  <a:pt x="23588" y="78674"/>
                </a:moveTo>
                <a:lnTo>
                  <a:pt x="15565" y="83296"/>
                </a:lnTo>
                <a:lnTo>
                  <a:pt x="8799" y="79340"/>
                </a:lnTo>
                <a:lnTo>
                  <a:pt x="16785" y="74719"/>
                </a:lnTo>
                <a:close/>
                <a:moveTo>
                  <a:pt x="15565" y="83924"/>
                </a:moveTo>
                <a:lnTo>
                  <a:pt x="23514" y="88509"/>
                </a:lnTo>
                <a:lnTo>
                  <a:pt x="16785" y="92391"/>
                </a:lnTo>
                <a:lnTo>
                  <a:pt x="8836" y="87806"/>
                </a:lnTo>
                <a:close/>
                <a:moveTo>
                  <a:pt x="24068" y="88841"/>
                </a:moveTo>
                <a:lnTo>
                  <a:pt x="30871" y="92760"/>
                </a:lnTo>
                <a:lnTo>
                  <a:pt x="24142" y="96679"/>
                </a:lnTo>
                <a:lnTo>
                  <a:pt x="17340" y="92760"/>
                </a:lnTo>
                <a:close/>
                <a:moveTo>
                  <a:pt x="31462" y="93130"/>
                </a:moveTo>
                <a:lnTo>
                  <a:pt x="39411" y="97677"/>
                </a:lnTo>
                <a:lnTo>
                  <a:pt x="32682" y="101633"/>
                </a:lnTo>
                <a:lnTo>
                  <a:pt x="24734" y="97049"/>
                </a:lnTo>
                <a:close/>
                <a:moveTo>
                  <a:pt x="39485" y="106218"/>
                </a:moveTo>
                <a:lnTo>
                  <a:pt x="31462" y="110839"/>
                </a:lnTo>
                <a:lnTo>
                  <a:pt x="24697" y="106883"/>
                </a:lnTo>
                <a:lnTo>
                  <a:pt x="32682" y="102262"/>
                </a:lnTo>
                <a:close/>
                <a:moveTo>
                  <a:pt x="40040" y="106513"/>
                </a:moveTo>
                <a:lnTo>
                  <a:pt x="47988" y="111098"/>
                </a:lnTo>
                <a:lnTo>
                  <a:pt x="39966" y="115719"/>
                </a:lnTo>
                <a:lnTo>
                  <a:pt x="32017" y="111135"/>
                </a:lnTo>
                <a:close/>
                <a:moveTo>
                  <a:pt x="48543" y="111430"/>
                </a:moveTo>
                <a:lnTo>
                  <a:pt x="55309" y="115349"/>
                </a:lnTo>
                <a:lnTo>
                  <a:pt x="47360" y="119971"/>
                </a:lnTo>
                <a:lnTo>
                  <a:pt x="40594" y="116052"/>
                </a:lnTo>
                <a:close/>
                <a:moveTo>
                  <a:pt x="55863" y="115682"/>
                </a:moveTo>
                <a:lnTo>
                  <a:pt x="63812" y="120229"/>
                </a:lnTo>
                <a:lnTo>
                  <a:pt x="55863" y="124888"/>
                </a:lnTo>
                <a:lnTo>
                  <a:pt x="47914" y="120303"/>
                </a:lnTo>
                <a:close/>
                <a:moveTo>
                  <a:pt x="64366" y="120599"/>
                </a:moveTo>
                <a:lnTo>
                  <a:pt x="71169" y="124555"/>
                </a:lnTo>
                <a:lnTo>
                  <a:pt x="63220" y="129176"/>
                </a:lnTo>
                <a:lnTo>
                  <a:pt x="56418" y="125257"/>
                </a:lnTo>
                <a:close/>
                <a:moveTo>
                  <a:pt x="71724" y="124888"/>
                </a:moveTo>
                <a:lnTo>
                  <a:pt x="79672" y="129435"/>
                </a:lnTo>
                <a:lnTo>
                  <a:pt x="71724" y="134057"/>
                </a:lnTo>
                <a:lnTo>
                  <a:pt x="63775" y="129509"/>
                </a:lnTo>
                <a:close/>
                <a:moveTo>
                  <a:pt x="72315" y="124555"/>
                </a:moveTo>
                <a:lnTo>
                  <a:pt x="79118" y="120599"/>
                </a:lnTo>
                <a:lnTo>
                  <a:pt x="87066" y="125184"/>
                </a:lnTo>
                <a:lnTo>
                  <a:pt x="80264" y="129102"/>
                </a:lnTo>
                <a:close/>
                <a:moveTo>
                  <a:pt x="87584" y="125553"/>
                </a:moveTo>
                <a:lnTo>
                  <a:pt x="94387" y="129509"/>
                </a:lnTo>
                <a:lnTo>
                  <a:pt x="87584" y="133428"/>
                </a:lnTo>
                <a:lnTo>
                  <a:pt x="80781" y="129509"/>
                </a:lnTo>
                <a:close/>
                <a:moveTo>
                  <a:pt x="88175" y="125257"/>
                </a:moveTo>
                <a:lnTo>
                  <a:pt x="96124" y="120599"/>
                </a:lnTo>
                <a:lnTo>
                  <a:pt x="102927" y="124555"/>
                </a:lnTo>
                <a:lnTo>
                  <a:pt x="94978" y="129176"/>
                </a:lnTo>
                <a:close/>
                <a:moveTo>
                  <a:pt x="103481" y="124888"/>
                </a:moveTo>
                <a:lnTo>
                  <a:pt x="111430" y="129509"/>
                </a:lnTo>
                <a:lnTo>
                  <a:pt x="103481" y="134057"/>
                </a:lnTo>
                <a:lnTo>
                  <a:pt x="95533" y="129509"/>
                </a:lnTo>
                <a:close/>
                <a:moveTo>
                  <a:pt x="104036" y="124555"/>
                </a:moveTo>
                <a:lnTo>
                  <a:pt x="110839" y="120599"/>
                </a:lnTo>
                <a:lnTo>
                  <a:pt x="118787" y="125257"/>
                </a:lnTo>
                <a:lnTo>
                  <a:pt x="111985" y="129176"/>
                </a:lnTo>
                <a:close/>
                <a:moveTo>
                  <a:pt x="119379" y="125553"/>
                </a:moveTo>
                <a:lnTo>
                  <a:pt x="126181" y="129509"/>
                </a:lnTo>
                <a:lnTo>
                  <a:pt x="119379" y="133428"/>
                </a:lnTo>
                <a:lnTo>
                  <a:pt x="112576" y="129509"/>
                </a:lnTo>
                <a:close/>
                <a:moveTo>
                  <a:pt x="119933" y="125257"/>
                </a:moveTo>
                <a:lnTo>
                  <a:pt x="127882" y="120673"/>
                </a:lnTo>
                <a:lnTo>
                  <a:pt x="134685" y="124592"/>
                </a:lnTo>
                <a:lnTo>
                  <a:pt x="126736" y="129176"/>
                </a:lnTo>
                <a:close/>
                <a:moveTo>
                  <a:pt x="128437" y="120303"/>
                </a:moveTo>
                <a:lnTo>
                  <a:pt x="135202" y="116385"/>
                </a:lnTo>
                <a:lnTo>
                  <a:pt x="142005" y="120303"/>
                </a:lnTo>
                <a:lnTo>
                  <a:pt x="135202" y="124222"/>
                </a:lnTo>
                <a:close/>
                <a:moveTo>
                  <a:pt x="142559" y="120599"/>
                </a:moveTo>
                <a:lnTo>
                  <a:pt x="150508" y="125257"/>
                </a:lnTo>
                <a:lnTo>
                  <a:pt x="143742" y="129176"/>
                </a:lnTo>
                <a:lnTo>
                  <a:pt x="135794" y="124555"/>
                </a:lnTo>
                <a:close/>
                <a:moveTo>
                  <a:pt x="143114" y="120303"/>
                </a:moveTo>
                <a:lnTo>
                  <a:pt x="151063" y="115719"/>
                </a:lnTo>
                <a:lnTo>
                  <a:pt x="159011" y="120340"/>
                </a:lnTo>
                <a:lnTo>
                  <a:pt x="151063" y="124925"/>
                </a:lnTo>
                <a:close/>
                <a:moveTo>
                  <a:pt x="151617" y="115349"/>
                </a:moveTo>
                <a:lnTo>
                  <a:pt x="158420" y="111430"/>
                </a:lnTo>
                <a:lnTo>
                  <a:pt x="166406" y="116052"/>
                </a:lnTo>
                <a:lnTo>
                  <a:pt x="159640" y="119971"/>
                </a:lnTo>
                <a:close/>
                <a:moveTo>
                  <a:pt x="158974" y="111098"/>
                </a:moveTo>
                <a:lnTo>
                  <a:pt x="166923" y="106513"/>
                </a:lnTo>
                <a:lnTo>
                  <a:pt x="174909" y="111135"/>
                </a:lnTo>
                <a:lnTo>
                  <a:pt x="166960" y="115719"/>
                </a:lnTo>
                <a:close/>
                <a:moveTo>
                  <a:pt x="160194" y="101966"/>
                </a:moveTo>
                <a:lnTo>
                  <a:pt x="166960" y="98010"/>
                </a:lnTo>
                <a:lnTo>
                  <a:pt x="173726" y="101966"/>
                </a:lnTo>
                <a:lnTo>
                  <a:pt x="166923" y="105885"/>
                </a:lnTo>
                <a:close/>
                <a:moveTo>
                  <a:pt x="167515" y="97714"/>
                </a:moveTo>
                <a:lnTo>
                  <a:pt x="175463" y="93130"/>
                </a:lnTo>
                <a:lnTo>
                  <a:pt x="182229" y="97049"/>
                </a:lnTo>
                <a:lnTo>
                  <a:pt x="174280" y="101633"/>
                </a:lnTo>
                <a:close/>
                <a:moveTo>
                  <a:pt x="176018" y="92760"/>
                </a:moveTo>
                <a:lnTo>
                  <a:pt x="182820" y="88841"/>
                </a:lnTo>
                <a:lnTo>
                  <a:pt x="189586" y="92723"/>
                </a:lnTo>
                <a:lnTo>
                  <a:pt x="182784" y="96642"/>
                </a:lnTo>
                <a:close/>
                <a:moveTo>
                  <a:pt x="174872" y="83555"/>
                </a:moveTo>
                <a:lnTo>
                  <a:pt x="182820" y="78933"/>
                </a:lnTo>
                <a:lnTo>
                  <a:pt x="190806" y="83555"/>
                </a:lnTo>
                <a:lnTo>
                  <a:pt x="182857" y="88139"/>
                </a:lnTo>
                <a:close/>
                <a:moveTo>
                  <a:pt x="176092" y="74423"/>
                </a:moveTo>
                <a:lnTo>
                  <a:pt x="182857" y="70467"/>
                </a:lnTo>
                <a:lnTo>
                  <a:pt x="189623" y="74349"/>
                </a:lnTo>
                <a:lnTo>
                  <a:pt x="182820" y="78305"/>
                </a:lnTo>
                <a:close/>
                <a:moveTo>
                  <a:pt x="174835" y="65217"/>
                </a:moveTo>
                <a:lnTo>
                  <a:pt x="182784" y="60596"/>
                </a:lnTo>
                <a:lnTo>
                  <a:pt x="190769" y="65217"/>
                </a:lnTo>
                <a:lnTo>
                  <a:pt x="182820" y="69838"/>
                </a:lnTo>
                <a:close/>
                <a:moveTo>
                  <a:pt x="190806" y="46880"/>
                </a:moveTo>
                <a:lnTo>
                  <a:pt x="182857" y="51501"/>
                </a:lnTo>
                <a:lnTo>
                  <a:pt x="174872" y="46880"/>
                </a:lnTo>
                <a:lnTo>
                  <a:pt x="182820" y="42258"/>
                </a:lnTo>
                <a:close/>
                <a:moveTo>
                  <a:pt x="182229" y="41925"/>
                </a:moveTo>
                <a:lnTo>
                  <a:pt x="174280" y="46547"/>
                </a:lnTo>
                <a:lnTo>
                  <a:pt x="167515" y="42665"/>
                </a:lnTo>
                <a:lnTo>
                  <a:pt x="175537" y="38044"/>
                </a:lnTo>
                <a:close/>
                <a:moveTo>
                  <a:pt x="174983" y="37711"/>
                </a:moveTo>
                <a:lnTo>
                  <a:pt x="166960" y="42332"/>
                </a:lnTo>
                <a:lnTo>
                  <a:pt x="158974" y="37711"/>
                </a:lnTo>
                <a:lnTo>
                  <a:pt x="166960" y="33089"/>
                </a:lnTo>
                <a:close/>
                <a:moveTo>
                  <a:pt x="173726" y="28505"/>
                </a:moveTo>
                <a:lnTo>
                  <a:pt x="166960" y="32461"/>
                </a:lnTo>
                <a:lnTo>
                  <a:pt x="160231" y="28542"/>
                </a:lnTo>
                <a:lnTo>
                  <a:pt x="166960" y="24623"/>
                </a:lnTo>
                <a:close/>
                <a:moveTo>
                  <a:pt x="158383" y="19632"/>
                </a:moveTo>
                <a:lnTo>
                  <a:pt x="166406" y="24253"/>
                </a:lnTo>
                <a:lnTo>
                  <a:pt x="159677" y="28209"/>
                </a:lnTo>
                <a:lnTo>
                  <a:pt x="151654" y="23588"/>
                </a:lnTo>
                <a:close/>
                <a:moveTo>
                  <a:pt x="157828" y="19336"/>
                </a:moveTo>
                <a:lnTo>
                  <a:pt x="151063" y="23255"/>
                </a:lnTo>
                <a:lnTo>
                  <a:pt x="144334" y="19373"/>
                </a:lnTo>
                <a:lnTo>
                  <a:pt x="151063" y="15491"/>
                </a:lnTo>
                <a:close/>
                <a:moveTo>
                  <a:pt x="142522" y="10500"/>
                </a:moveTo>
                <a:lnTo>
                  <a:pt x="150582" y="15122"/>
                </a:lnTo>
                <a:lnTo>
                  <a:pt x="143816" y="19004"/>
                </a:lnTo>
                <a:lnTo>
                  <a:pt x="135831" y="14382"/>
                </a:lnTo>
                <a:close/>
                <a:moveTo>
                  <a:pt x="135202" y="6249"/>
                </a:moveTo>
                <a:lnTo>
                  <a:pt x="141968" y="10131"/>
                </a:lnTo>
                <a:lnTo>
                  <a:pt x="135202" y="14013"/>
                </a:lnTo>
                <a:lnTo>
                  <a:pt x="128474" y="10131"/>
                </a:lnTo>
                <a:close/>
                <a:moveTo>
                  <a:pt x="134611" y="14382"/>
                </a:moveTo>
                <a:lnTo>
                  <a:pt x="126625" y="19004"/>
                </a:lnTo>
                <a:lnTo>
                  <a:pt x="119896" y="15122"/>
                </a:lnTo>
                <a:lnTo>
                  <a:pt x="127882" y="10500"/>
                </a:lnTo>
                <a:close/>
                <a:moveTo>
                  <a:pt x="119342" y="5509"/>
                </a:moveTo>
                <a:lnTo>
                  <a:pt x="127327" y="10131"/>
                </a:lnTo>
                <a:lnTo>
                  <a:pt x="119342" y="14752"/>
                </a:lnTo>
                <a:lnTo>
                  <a:pt x="111319" y="10131"/>
                </a:lnTo>
                <a:close/>
                <a:moveTo>
                  <a:pt x="110765" y="10500"/>
                </a:moveTo>
                <a:lnTo>
                  <a:pt x="118787" y="15122"/>
                </a:lnTo>
                <a:lnTo>
                  <a:pt x="112022" y="19004"/>
                </a:lnTo>
                <a:lnTo>
                  <a:pt x="104036" y="14382"/>
                </a:lnTo>
                <a:close/>
                <a:moveTo>
                  <a:pt x="110210" y="10168"/>
                </a:moveTo>
                <a:lnTo>
                  <a:pt x="103481" y="14050"/>
                </a:lnTo>
                <a:lnTo>
                  <a:pt x="96716" y="10168"/>
                </a:lnTo>
                <a:lnTo>
                  <a:pt x="103481" y="6286"/>
                </a:lnTo>
                <a:close/>
                <a:moveTo>
                  <a:pt x="94867" y="1295"/>
                </a:moveTo>
                <a:lnTo>
                  <a:pt x="102890" y="5916"/>
                </a:lnTo>
                <a:lnTo>
                  <a:pt x="96124" y="9798"/>
                </a:lnTo>
                <a:lnTo>
                  <a:pt x="88139" y="5177"/>
                </a:lnTo>
                <a:close/>
                <a:moveTo>
                  <a:pt x="95607" y="10168"/>
                </a:moveTo>
                <a:lnTo>
                  <a:pt x="87621" y="14789"/>
                </a:lnTo>
                <a:lnTo>
                  <a:pt x="79635" y="10168"/>
                </a:lnTo>
                <a:lnTo>
                  <a:pt x="87621" y="5546"/>
                </a:lnTo>
                <a:close/>
                <a:moveTo>
                  <a:pt x="80338" y="1295"/>
                </a:moveTo>
                <a:lnTo>
                  <a:pt x="87066" y="5177"/>
                </a:lnTo>
                <a:lnTo>
                  <a:pt x="79081" y="9798"/>
                </a:lnTo>
                <a:lnTo>
                  <a:pt x="72315" y="5916"/>
                </a:lnTo>
                <a:close/>
                <a:moveTo>
                  <a:pt x="71724" y="6249"/>
                </a:moveTo>
                <a:lnTo>
                  <a:pt x="78489" y="10131"/>
                </a:lnTo>
                <a:lnTo>
                  <a:pt x="71724" y="14050"/>
                </a:lnTo>
                <a:lnTo>
                  <a:pt x="64995" y="10168"/>
                </a:lnTo>
                <a:close/>
                <a:moveTo>
                  <a:pt x="64403" y="10500"/>
                </a:moveTo>
                <a:lnTo>
                  <a:pt x="71169" y="14382"/>
                </a:lnTo>
                <a:lnTo>
                  <a:pt x="63183" y="19004"/>
                </a:lnTo>
                <a:lnTo>
                  <a:pt x="56418" y="15122"/>
                </a:lnTo>
                <a:close/>
                <a:moveTo>
                  <a:pt x="55826" y="15454"/>
                </a:moveTo>
                <a:lnTo>
                  <a:pt x="62555" y="19336"/>
                </a:lnTo>
                <a:lnTo>
                  <a:pt x="55826" y="23218"/>
                </a:lnTo>
                <a:lnTo>
                  <a:pt x="49097" y="19262"/>
                </a:lnTo>
                <a:close/>
                <a:moveTo>
                  <a:pt x="48580" y="19632"/>
                </a:moveTo>
                <a:lnTo>
                  <a:pt x="55309" y="23588"/>
                </a:lnTo>
                <a:lnTo>
                  <a:pt x="47323" y="28209"/>
                </a:lnTo>
                <a:lnTo>
                  <a:pt x="40594" y="24253"/>
                </a:lnTo>
                <a:close/>
                <a:moveTo>
                  <a:pt x="39966" y="24623"/>
                </a:moveTo>
                <a:lnTo>
                  <a:pt x="46731" y="28542"/>
                </a:lnTo>
                <a:lnTo>
                  <a:pt x="39966" y="32461"/>
                </a:lnTo>
                <a:lnTo>
                  <a:pt x="33237" y="28505"/>
                </a:lnTo>
                <a:close/>
                <a:moveTo>
                  <a:pt x="32682" y="28838"/>
                </a:moveTo>
                <a:lnTo>
                  <a:pt x="39411" y="32757"/>
                </a:lnTo>
                <a:lnTo>
                  <a:pt x="31425" y="37378"/>
                </a:lnTo>
                <a:lnTo>
                  <a:pt x="24623" y="33459"/>
                </a:lnTo>
                <a:close/>
                <a:moveTo>
                  <a:pt x="17377" y="37674"/>
                </a:moveTo>
                <a:lnTo>
                  <a:pt x="24142" y="33792"/>
                </a:lnTo>
                <a:lnTo>
                  <a:pt x="30908" y="37711"/>
                </a:lnTo>
                <a:lnTo>
                  <a:pt x="24142" y="41593"/>
                </a:lnTo>
                <a:close/>
                <a:moveTo>
                  <a:pt x="24142" y="42258"/>
                </a:moveTo>
                <a:lnTo>
                  <a:pt x="32091" y="46880"/>
                </a:lnTo>
                <a:lnTo>
                  <a:pt x="24068" y="51501"/>
                </a:lnTo>
                <a:lnTo>
                  <a:pt x="16120" y="46880"/>
                </a:lnTo>
                <a:close/>
                <a:moveTo>
                  <a:pt x="15565" y="47249"/>
                </a:moveTo>
                <a:lnTo>
                  <a:pt x="23514" y="51871"/>
                </a:lnTo>
                <a:lnTo>
                  <a:pt x="16785" y="55753"/>
                </a:lnTo>
                <a:lnTo>
                  <a:pt x="8836" y="51131"/>
                </a:lnTo>
                <a:close/>
                <a:moveTo>
                  <a:pt x="296" y="56048"/>
                </a:moveTo>
                <a:lnTo>
                  <a:pt x="8282" y="51427"/>
                </a:lnTo>
                <a:lnTo>
                  <a:pt x="16230" y="56048"/>
                </a:lnTo>
                <a:lnTo>
                  <a:pt x="8245" y="60670"/>
                </a:lnTo>
                <a:close/>
                <a:moveTo>
                  <a:pt x="1479" y="65217"/>
                </a:moveTo>
                <a:lnTo>
                  <a:pt x="8245" y="61335"/>
                </a:lnTo>
                <a:lnTo>
                  <a:pt x="15010" y="65254"/>
                </a:lnTo>
                <a:lnTo>
                  <a:pt x="8282" y="69136"/>
                </a:lnTo>
                <a:close/>
                <a:moveTo>
                  <a:pt x="296" y="74423"/>
                </a:moveTo>
                <a:lnTo>
                  <a:pt x="8282" y="69801"/>
                </a:lnTo>
                <a:lnTo>
                  <a:pt x="16230" y="74423"/>
                </a:lnTo>
                <a:lnTo>
                  <a:pt x="8245" y="79044"/>
                </a:lnTo>
                <a:close/>
                <a:moveTo>
                  <a:pt x="1479" y="83555"/>
                </a:moveTo>
                <a:lnTo>
                  <a:pt x="8245" y="79673"/>
                </a:lnTo>
                <a:lnTo>
                  <a:pt x="15010" y="83591"/>
                </a:lnTo>
                <a:lnTo>
                  <a:pt x="8282" y="87473"/>
                </a:lnTo>
                <a:close/>
                <a:moveTo>
                  <a:pt x="296" y="92797"/>
                </a:moveTo>
                <a:lnTo>
                  <a:pt x="8282" y="88176"/>
                </a:lnTo>
                <a:lnTo>
                  <a:pt x="16230" y="92760"/>
                </a:lnTo>
                <a:lnTo>
                  <a:pt x="8245" y="97382"/>
                </a:lnTo>
                <a:close/>
                <a:moveTo>
                  <a:pt x="15565" y="101633"/>
                </a:moveTo>
                <a:lnTo>
                  <a:pt x="8799" y="97714"/>
                </a:lnTo>
                <a:lnTo>
                  <a:pt x="16785" y="93093"/>
                </a:lnTo>
                <a:lnTo>
                  <a:pt x="23588" y="97012"/>
                </a:lnTo>
                <a:close/>
                <a:moveTo>
                  <a:pt x="16193" y="101966"/>
                </a:moveTo>
                <a:lnTo>
                  <a:pt x="24142" y="97345"/>
                </a:lnTo>
                <a:lnTo>
                  <a:pt x="32091" y="101892"/>
                </a:lnTo>
                <a:lnTo>
                  <a:pt x="24068" y="106513"/>
                </a:lnTo>
                <a:close/>
                <a:moveTo>
                  <a:pt x="17340" y="111098"/>
                </a:moveTo>
                <a:lnTo>
                  <a:pt x="24068" y="107179"/>
                </a:lnTo>
                <a:lnTo>
                  <a:pt x="30871" y="111098"/>
                </a:lnTo>
                <a:lnTo>
                  <a:pt x="24142" y="115017"/>
                </a:lnTo>
                <a:close/>
                <a:moveTo>
                  <a:pt x="24734" y="115349"/>
                </a:moveTo>
                <a:lnTo>
                  <a:pt x="31462" y="111430"/>
                </a:lnTo>
                <a:lnTo>
                  <a:pt x="39411" y="115978"/>
                </a:lnTo>
                <a:lnTo>
                  <a:pt x="32645" y="119971"/>
                </a:lnTo>
                <a:close/>
                <a:moveTo>
                  <a:pt x="33200" y="120303"/>
                </a:moveTo>
                <a:lnTo>
                  <a:pt x="39966" y="116385"/>
                </a:lnTo>
                <a:lnTo>
                  <a:pt x="46768" y="120303"/>
                </a:lnTo>
                <a:lnTo>
                  <a:pt x="39966" y="124222"/>
                </a:lnTo>
                <a:close/>
                <a:moveTo>
                  <a:pt x="40594" y="124555"/>
                </a:moveTo>
                <a:lnTo>
                  <a:pt x="47360" y="120599"/>
                </a:lnTo>
                <a:lnTo>
                  <a:pt x="55309" y="125184"/>
                </a:lnTo>
                <a:lnTo>
                  <a:pt x="48543" y="129102"/>
                </a:lnTo>
                <a:close/>
                <a:moveTo>
                  <a:pt x="49097" y="129435"/>
                </a:moveTo>
                <a:lnTo>
                  <a:pt x="55863" y="125516"/>
                </a:lnTo>
                <a:lnTo>
                  <a:pt x="62666" y="129435"/>
                </a:lnTo>
                <a:lnTo>
                  <a:pt x="55863" y="133391"/>
                </a:lnTo>
                <a:close/>
                <a:moveTo>
                  <a:pt x="56418" y="133761"/>
                </a:moveTo>
                <a:lnTo>
                  <a:pt x="63220" y="129805"/>
                </a:lnTo>
                <a:lnTo>
                  <a:pt x="71169" y="134389"/>
                </a:lnTo>
                <a:lnTo>
                  <a:pt x="64366" y="138308"/>
                </a:lnTo>
                <a:close/>
                <a:moveTo>
                  <a:pt x="71724" y="142560"/>
                </a:moveTo>
                <a:lnTo>
                  <a:pt x="64921" y="138641"/>
                </a:lnTo>
                <a:lnTo>
                  <a:pt x="71724" y="134722"/>
                </a:lnTo>
                <a:lnTo>
                  <a:pt x="78526" y="138641"/>
                </a:lnTo>
                <a:close/>
                <a:moveTo>
                  <a:pt x="79118" y="138308"/>
                </a:moveTo>
                <a:lnTo>
                  <a:pt x="72315" y="134389"/>
                </a:lnTo>
                <a:lnTo>
                  <a:pt x="80264" y="129768"/>
                </a:lnTo>
                <a:lnTo>
                  <a:pt x="87066" y="133687"/>
                </a:lnTo>
                <a:close/>
                <a:moveTo>
                  <a:pt x="87584" y="143262"/>
                </a:moveTo>
                <a:lnTo>
                  <a:pt x="79635" y="138678"/>
                </a:lnTo>
                <a:lnTo>
                  <a:pt x="87584" y="134057"/>
                </a:lnTo>
                <a:lnTo>
                  <a:pt x="95533" y="138641"/>
                </a:lnTo>
                <a:close/>
                <a:moveTo>
                  <a:pt x="88175" y="133761"/>
                </a:moveTo>
                <a:lnTo>
                  <a:pt x="94978" y="129805"/>
                </a:lnTo>
                <a:lnTo>
                  <a:pt x="102927" y="134389"/>
                </a:lnTo>
                <a:lnTo>
                  <a:pt x="96124" y="138308"/>
                </a:lnTo>
                <a:close/>
                <a:moveTo>
                  <a:pt x="103481" y="142560"/>
                </a:moveTo>
                <a:lnTo>
                  <a:pt x="96679" y="138641"/>
                </a:lnTo>
                <a:lnTo>
                  <a:pt x="103481" y="134722"/>
                </a:lnTo>
                <a:lnTo>
                  <a:pt x="110247" y="138641"/>
                </a:lnTo>
                <a:close/>
                <a:moveTo>
                  <a:pt x="110839" y="138308"/>
                </a:moveTo>
                <a:lnTo>
                  <a:pt x="104036" y="134389"/>
                </a:lnTo>
                <a:lnTo>
                  <a:pt x="111985" y="129805"/>
                </a:lnTo>
                <a:lnTo>
                  <a:pt x="118787" y="133761"/>
                </a:lnTo>
                <a:close/>
                <a:moveTo>
                  <a:pt x="119379" y="143262"/>
                </a:moveTo>
                <a:lnTo>
                  <a:pt x="111430" y="138678"/>
                </a:lnTo>
                <a:lnTo>
                  <a:pt x="119379" y="134130"/>
                </a:lnTo>
                <a:lnTo>
                  <a:pt x="127327" y="138752"/>
                </a:lnTo>
                <a:close/>
                <a:moveTo>
                  <a:pt x="127808" y="138308"/>
                </a:moveTo>
                <a:lnTo>
                  <a:pt x="119896" y="133687"/>
                </a:lnTo>
                <a:lnTo>
                  <a:pt x="126662" y="129768"/>
                </a:lnTo>
                <a:lnTo>
                  <a:pt x="134611" y="134389"/>
                </a:lnTo>
                <a:close/>
                <a:moveTo>
                  <a:pt x="127290" y="129509"/>
                </a:moveTo>
                <a:lnTo>
                  <a:pt x="135202" y="124925"/>
                </a:lnTo>
                <a:lnTo>
                  <a:pt x="143151" y="129546"/>
                </a:lnTo>
                <a:lnTo>
                  <a:pt x="135202" y="134130"/>
                </a:lnTo>
                <a:close/>
                <a:moveTo>
                  <a:pt x="142559" y="138308"/>
                </a:moveTo>
                <a:lnTo>
                  <a:pt x="135794" y="134389"/>
                </a:lnTo>
                <a:lnTo>
                  <a:pt x="143742" y="129805"/>
                </a:lnTo>
                <a:lnTo>
                  <a:pt x="150508" y="133761"/>
                </a:lnTo>
                <a:close/>
                <a:moveTo>
                  <a:pt x="151063" y="133428"/>
                </a:moveTo>
                <a:lnTo>
                  <a:pt x="144297" y="129509"/>
                </a:lnTo>
                <a:lnTo>
                  <a:pt x="151063" y="125553"/>
                </a:lnTo>
                <a:lnTo>
                  <a:pt x="157865" y="129509"/>
                </a:lnTo>
                <a:close/>
                <a:moveTo>
                  <a:pt x="158420" y="129139"/>
                </a:moveTo>
                <a:lnTo>
                  <a:pt x="151617" y="125184"/>
                </a:lnTo>
                <a:lnTo>
                  <a:pt x="159566" y="120636"/>
                </a:lnTo>
                <a:lnTo>
                  <a:pt x="166369" y="124555"/>
                </a:lnTo>
                <a:close/>
                <a:moveTo>
                  <a:pt x="166923" y="124222"/>
                </a:moveTo>
                <a:lnTo>
                  <a:pt x="160120" y="120303"/>
                </a:lnTo>
                <a:lnTo>
                  <a:pt x="166923" y="116385"/>
                </a:lnTo>
                <a:lnTo>
                  <a:pt x="173726" y="120303"/>
                </a:lnTo>
                <a:close/>
                <a:moveTo>
                  <a:pt x="182229" y="115349"/>
                </a:moveTo>
                <a:lnTo>
                  <a:pt x="174317" y="119971"/>
                </a:lnTo>
                <a:lnTo>
                  <a:pt x="167515" y="116052"/>
                </a:lnTo>
                <a:lnTo>
                  <a:pt x="175463" y="111467"/>
                </a:lnTo>
                <a:close/>
                <a:moveTo>
                  <a:pt x="175463" y="110839"/>
                </a:moveTo>
                <a:lnTo>
                  <a:pt x="167478" y="106218"/>
                </a:lnTo>
                <a:lnTo>
                  <a:pt x="174280" y="102262"/>
                </a:lnTo>
                <a:lnTo>
                  <a:pt x="182266" y="106883"/>
                </a:lnTo>
                <a:close/>
                <a:moveTo>
                  <a:pt x="182857" y="106513"/>
                </a:moveTo>
                <a:lnTo>
                  <a:pt x="174872" y="101892"/>
                </a:lnTo>
                <a:lnTo>
                  <a:pt x="182820" y="97345"/>
                </a:lnTo>
                <a:lnTo>
                  <a:pt x="190806" y="101966"/>
                </a:lnTo>
                <a:close/>
                <a:moveTo>
                  <a:pt x="198163" y="97714"/>
                </a:moveTo>
                <a:lnTo>
                  <a:pt x="191361" y="101633"/>
                </a:lnTo>
                <a:lnTo>
                  <a:pt x="183375" y="97012"/>
                </a:lnTo>
                <a:lnTo>
                  <a:pt x="190178" y="93093"/>
                </a:lnTo>
                <a:close/>
                <a:moveTo>
                  <a:pt x="198126" y="87806"/>
                </a:moveTo>
                <a:lnTo>
                  <a:pt x="190178" y="92391"/>
                </a:lnTo>
                <a:lnTo>
                  <a:pt x="183412" y="88509"/>
                </a:lnTo>
                <a:lnTo>
                  <a:pt x="191361" y="83924"/>
                </a:lnTo>
                <a:close/>
                <a:moveTo>
                  <a:pt x="198163" y="79340"/>
                </a:moveTo>
                <a:lnTo>
                  <a:pt x="191361" y="83296"/>
                </a:lnTo>
                <a:lnTo>
                  <a:pt x="183375" y="78674"/>
                </a:lnTo>
                <a:lnTo>
                  <a:pt x="190178" y="74719"/>
                </a:lnTo>
                <a:close/>
                <a:moveTo>
                  <a:pt x="198126" y="69469"/>
                </a:moveTo>
                <a:lnTo>
                  <a:pt x="190178" y="74090"/>
                </a:lnTo>
                <a:lnTo>
                  <a:pt x="183412" y="70208"/>
                </a:lnTo>
                <a:lnTo>
                  <a:pt x="191361" y="65587"/>
                </a:lnTo>
                <a:close/>
                <a:moveTo>
                  <a:pt x="191361" y="64921"/>
                </a:moveTo>
                <a:lnTo>
                  <a:pt x="183375" y="60300"/>
                </a:lnTo>
                <a:lnTo>
                  <a:pt x="190178" y="56381"/>
                </a:lnTo>
                <a:lnTo>
                  <a:pt x="198163" y="61002"/>
                </a:lnTo>
                <a:close/>
              </a:path>
            </a:pathLst>
          </a:custGeom>
          <a:solidFill>
            <a:srgbClr val="9DE2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14" name="Google Shape;314;p13"/>
          <p:cNvSpPr txBox="1">
            <a:spLocks noGrp="1"/>
          </p:cNvSpPr>
          <p:nvPr>
            <p:ph type="title" idx="2" hasCustomPrompt="1"/>
          </p:nvPr>
        </p:nvSpPr>
        <p:spPr>
          <a:xfrm>
            <a:off x="2653706" y="1255939"/>
            <a:ext cx="597300" cy="593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15" name="Google Shape;315;p13"/>
          <p:cNvSpPr txBox="1">
            <a:spLocks noGrp="1"/>
          </p:cNvSpPr>
          <p:nvPr>
            <p:ph type="subTitle" idx="1"/>
          </p:nvPr>
        </p:nvSpPr>
        <p:spPr>
          <a:xfrm>
            <a:off x="1699856" y="2303590"/>
            <a:ext cx="2505000" cy="484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6" name="Google Shape;316;p13"/>
          <p:cNvSpPr txBox="1">
            <a:spLocks noGrp="1"/>
          </p:cNvSpPr>
          <p:nvPr>
            <p:ph type="title" idx="3" hasCustomPrompt="1"/>
          </p:nvPr>
        </p:nvSpPr>
        <p:spPr>
          <a:xfrm>
            <a:off x="5885299" y="1255939"/>
            <a:ext cx="597300" cy="593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17" name="Google Shape;317;p13"/>
          <p:cNvSpPr txBox="1">
            <a:spLocks noGrp="1"/>
          </p:cNvSpPr>
          <p:nvPr>
            <p:ph type="subTitle" idx="4"/>
          </p:nvPr>
        </p:nvSpPr>
        <p:spPr>
          <a:xfrm>
            <a:off x="4931449" y="2303590"/>
            <a:ext cx="2505000" cy="484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8" name="Google Shape;318;p13"/>
          <p:cNvSpPr txBox="1">
            <a:spLocks noGrp="1"/>
          </p:cNvSpPr>
          <p:nvPr>
            <p:ph type="title" idx="5" hasCustomPrompt="1"/>
          </p:nvPr>
        </p:nvSpPr>
        <p:spPr>
          <a:xfrm>
            <a:off x="2653706" y="3083723"/>
            <a:ext cx="597300" cy="593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19" name="Google Shape;319;p13"/>
          <p:cNvSpPr txBox="1">
            <a:spLocks noGrp="1"/>
          </p:cNvSpPr>
          <p:nvPr>
            <p:ph type="subTitle" idx="6"/>
          </p:nvPr>
        </p:nvSpPr>
        <p:spPr>
          <a:xfrm>
            <a:off x="1699856" y="4127165"/>
            <a:ext cx="2505000" cy="484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0" name="Google Shape;320;p13"/>
          <p:cNvSpPr txBox="1">
            <a:spLocks noGrp="1"/>
          </p:cNvSpPr>
          <p:nvPr>
            <p:ph type="title" idx="7" hasCustomPrompt="1"/>
          </p:nvPr>
        </p:nvSpPr>
        <p:spPr>
          <a:xfrm>
            <a:off x="5885299" y="3083723"/>
            <a:ext cx="597300" cy="593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21" name="Google Shape;321;p13"/>
          <p:cNvSpPr txBox="1">
            <a:spLocks noGrp="1"/>
          </p:cNvSpPr>
          <p:nvPr>
            <p:ph type="subTitle" idx="8"/>
          </p:nvPr>
        </p:nvSpPr>
        <p:spPr>
          <a:xfrm>
            <a:off x="4931449" y="4127165"/>
            <a:ext cx="2505000" cy="484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2" name="Google Shape;322;p13"/>
          <p:cNvSpPr txBox="1">
            <a:spLocks noGrp="1"/>
          </p:cNvSpPr>
          <p:nvPr>
            <p:ph type="subTitle" idx="9"/>
          </p:nvPr>
        </p:nvSpPr>
        <p:spPr>
          <a:xfrm>
            <a:off x="1699856" y="1784762"/>
            <a:ext cx="2505000" cy="466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latin typeface="Fjalla One"/>
                <a:ea typeface="Fjalla One"/>
                <a:cs typeface="Fjalla One"/>
                <a:sym typeface="Fjall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23" name="Google Shape;323;p13"/>
          <p:cNvSpPr txBox="1">
            <a:spLocks noGrp="1"/>
          </p:cNvSpPr>
          <p:nvPr>
            <p:ph type="subTitle" idx="13"/>
          </p:nvPr>
        </p:nvSpPr>
        <p:spPr>
          <a:xfrm>
            <a:off x="4931449" y="1784762"/>
            <a:ext cx="2505000" cy="466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latin typeface="Fjalla One"/>
                <a:ea typeface="Fjalla One"/>
                <a:cs typeface="Fjalla One"/>
                <a:sym typeface="Fjall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24" name="Google Shape;324;p13"/>
          <p:cNvSpPr txBox="1">
            <a:spLocks noGrp="1"/>
          </p:cNvSpPr>
          <p:nvPr>
            <p:ph type="subTitle" idx="14"/>
          </p:nvPr>
        </p:nvSpPr>
        <p:spPr>
          <a:xfrm>
            <a:off x="1699856" y="3608096"/>
            <a:ext cx="2505000" cy="466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latin typeface="Fjalla One"/>
                <a:ea typeface="Fjalla One"/>
                <a:cs typeface="Fjalla One"/>
                <a:sym typeface="Fjall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25" name="Google Shape;325;p13"/>
          <p:cNvSpPr txBox="1">
            <a:spLocks noGrp="1"/>
          </p:cNvSpPr>
          <p:nvPr>
            <p:ph type="subTitle" idx="15"/>
          </p:nvPr>
        </p:nvSpPr>
        <p:spPr>
          <a:xfrm>
            <a:off x="4931449" y="3608096"/>
            <a:ext cx="2505000" cy="466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latin typeface="Fjalla One"/>
                <a:ea typeface="Fjalla One"/>
                <a:cs typeface="Fjalla One"/>
                <a:sym typeface="Fjall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pic>
        <p:nvPicPr>
          <p:cNvPr id="326" name="Google Shape;326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6">
            <a:off x="7300899" y="162662"/>
            <a:ext cx="2256024" cy="1321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13"/>
          <p:cNvPicPr preferRelativeResize="0"/>
          <p:nvPr/>
        </p:nvPicPr>
        <p:blipFill rotWithShape="1">
          <a:blip r:embed="rId3">
            <a:alphaModFix/>
          </a:blip>
          <a:srcRect l="27420" b="33470"/>
          <a:stretch/>
        </p:blipFill>
        <p:spPr>
          <a:xfrm>
            <a:off x="331150" y="4128473"/>
            <a:ext cx="890850" cy="6978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8" name="Google Shape;328;p13"/>
          <p:cNvGrpSpPr/>
          <p:nvPr/>
        </p:nvGrpSpPr>
        <p:grpSpPr>
          <a:xfrm>
            <a:off x="8723668" y="3028757"/>
            <a:ext cx="269399" cy="256048"/>
            <a:chOff x="1406075" y="3845750"/>
            <a:chExt cx="415675" cy="395075"/>
          </a:xfrm>
        </p:grpSpPr>
        <p:sp>
          <p:nvSpPr>
            <p:cNvPr id="329" name="Google Shape;329;p13"/>
            <p:cNvSpPr/>
            <p:nvPr/>
          </p:nvSpPr>
          <p:spPr>
            <a:xfrm>
              <a:off x="1406075" y="3845750"/>
              <a:ext cx="415675" cy="395075"/>
            </a:xfrm>
            <a:custGeom>
              <a:avLst/>
              <a:gdLst/>
              <a:ahLst/>
              <a:cxnLst/>
              <a:rect l="l" t="t" r="r" b="b"/>
              <a:pathLst>
                <a:path w="16627" h="15803" extrusionOk="0">
                  <a:moveTo>
                    <a:pt x="8284" y="0"/>
                  </a:moveTo>
                  <a:cubicBezTo>
                    <a:pt x="4312" y="0"/>
                    <a:pt x="882" y="3002"/>
                    <a:pt x="456" y="7066"/>
                  </a:cubicBezTo>
                  <a:cubicBezTo>
                    <a:pt x="0" y="11412"/>
                    <a:pt x="3131" y="15303"/>
                    <a:pt x="7478" y="15759"/>
                  </a:cubicBezTo>
                  <a:cubicBezTo>
                    <a:pt x="7758" y="15788"/>
                    <a:pt x="8036" y="15803"/>
                    <a:pt x="8311" y="15803"/>
                  </a:cubicBezTo>
                  <a:cubicBezTo>
                    <a:pt x="12311" y="15803"/>
                    <a:pt x="15744" y="12774"/>
                    <a:pt x="16171" y="8707"/>
                  </a:cubicBezTo>
                  <a:cubicBezTo>
                    <a:pt x="16627" y="4391"/>
                    <a:pt x="13465" y="500"/>
                    <a:pt x="9119" y="45"/>
                  </a:cubicBezTo>
                  <a:cubicBezTo>
                    <a:pt x="8839" y="15"/>
                    <a:pt x="8560" y="0"/>
                    <a:pt x="828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13"/>
            <p:cNvSpPr/>
            <p:nvPr/>
          </p:nvSpPr>
          <p:spPr>
            <a:xfrm>
              <a:off x="1577050" y="3925875"/>
              <a:ext cx="72975" cy="234075"/>
            </a:xfrm>
            <a:custGeom>
              <a:avLst/>
              <a:gdLst/>
              <a:ahLst/>
              <a:cxnLst/>
              <a:rect l="l" t="t" r="r" b="b"/>
              <a:pathLst>
                <a:path w="2919" h="9363" extrusionOk="0">
                  <a:moveTo>
                    <a:pt x="2888" y="1"/>
                  </a:moveTo>
                  <a:lnTo>
                    <a:pt x="0" y="31"/>
                  </a:lnTo>
                  <a:lnTo>
                    <a:pt x="31" y="9363"/>
                  </a:lnTo>
                  <a:lnTo>
                    <a:pt x="2918" y="9363"/>
                  </a:lnTo>
                  <a:lnTo>
                    <a:pt x="288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13"/>
            <p:cNvSpPr/>
            <p:nvPr/>
          </p:nvSpPr>
          <p:spPr>
            <a:xfrm>
              <a:off x="1496500" y="4005675"/>
              <a:ext cx="234075" cy="73725"/>
            </a:xfrm>
            <a:custGeom>
              <a:avLst/>
              <a:gdLst/>
              <a:ahLst/>
              <a:cxnLst/>
              <a:rect l="l" t="t" r="r" b="b"/>
              <a:pathLst>
                <a:path w="9363" h="2949" extrusionOk="0">
                  <a:moveTo>
                    <a:pt x="9332" y="0"/>
                  </a:moveTo>
                  <a:lnTo>
                    <a:pt x="0" y="61"/>
                  </a:lnTo>
                  <a:lnTo>
                    <a:pt x="0" y="2949"/>
                  </a:lnTo>
                  <a:lnTo>
                    <a:pt x="9362" y="2888"/>
                  </a:lnTo>
                  <a:lnTo>
                    <a:pt x="93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2" name="Google Shape;332;p13"/>
          <p:cNvGrpSpPr/>
          <p:nvPr/>
        </p:nvGrpSpPr>
        <p:grpSpPr>
          <a:xfrm>
            <a:off x="8004643" y="162657"/>
            <a:ext cx="269399" cy="256048"/>
            <a:chOff x="1406075" y="3845750"/>
            <a:chExt cx="415675" cy="395075"/>
          </a:xfrm>
        </p:grpSpPr>
        <p:sp>
          <p:nvSpPr>
            <p:cNvPr id="333" name="Google Shape;333;p13"/>
            <p:cNvSpPr/>
            <p:nvPr/>
          </p:nvSpPr>
          <p:spPr>
            <a:xfrm>
              <a:off x="1406075" y="3845750"/>
              <a:ext cx="415675" cy="395075"/>
            </a:xfrm>
            <a:custGeom>
              <a:avLst/>
              <a:gdLst/>
              <a:ahLst/>
              <a:cxnLst/>
              <a:rect l="l" t="t" r="r" b="b"/>
              <a:pathLst>
                <a:path w="16627" h="15803" extrusionOk="0">
                  <a:moveTo>
                    <a:pt x="8284" y="0"/>
                  </a:moveTo>
                  <a:cubicBezTo>
                    <a:pt x="4312" y="0"/>
                    <a:pt x="882" y="3002"/>
                    <a:pt x="456" y="7066"/>
                  </a:cubicBezTo>
                  <a:cubicBezTo>
                    <a:pt x="0" y="11412"/>
                    <a:pt x="3131" y="15303"/>
                    <a:pt x="7478" y="15759"/>
                  </a:cubicBezTo>
                  <a:cubicBezTo>
                    <a:pt x="7758" y="15788"/>
                    <a:pt x="8036" y="15803"/>
                    <a:pt x="8311" y="15803"/>
                  </a:cubicBezTo>
                  <a:cubicBezTo>
                    <a:pt x="12311" y="15803"/>
                    <a:pt x="15744" y="12774"/>
                    <a:pt x="16171" y="8707"/>
                  </a:cubicBezTo>
                  <a:cubicBezTo>
                    <a:pt x="16627" y="4391"/>
                    <a:pt x="13465" y="500"/>
                    <a:pt x="9119" y="45"/>
                  </a:cubicBezTo>
                  <a:cubicBezTo>
                    <a:pt x="8839" y="15"/>
                    <a:pt x="8560" y="0"/>
                    <a:pt x="828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13"/>
            <p:cNvSpPr/>
            <p:nvPr/>
          </p:nvSpPr>
          <p:spPr>
            <a:xfrm>
              <a:off x="1577050" y="3925875"/>
              <a:ext cx="72975" cy="234075"/>
            </a:xfrm>
            <a:custGeom>
              <a:avLst/>
              <a:gdLst/>
              <a:ahLst/>
              <a:cxnLst/>
              <a:rect l="l" t="t" r="r" b="b"/>
              <a:pathLst>
                <a:path w="2919" h="9363" extrusionOk="0">
                  <a:moveTo>
                    <a:pt x="2888" y="1"/>
                  </a:moveTo>
                  <a:lnTo>
                    <a:pt x="0" y="31"/>
                  </a:lnTo>
                  <a:lnTo>
                    <a:pt x="31" y="9363"/>
                  </a:lnTo>
                  <a:lnTo>
                    <a:pt x="2918" y="9363"/>
                  </a:lnTo>
                  <a:lnTo>
                    <a:pt x="288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13"/>
            <p:cNvSpPr/>
            <p:nvPr/>
          </p:nvSpPr>
          <p:spPr>
            <a:xfrm>
              <a:off x="1496500" y="4005675"/>
              <a:ext cx="234075" cy="73725"/>
            </a:xfrm>
            <a:custGeom>
              <a:avLst/>
              <a:gdLst/>
              <a:ahLst/>
              <a:cxnLst/>
              <a:rect l="l" t="t" r="r" b="b"/>
              <a:pathLst>
                <a:path w="9363" h="2949" extrusionOk="0">
                  <a:moveTo>
                    <a:pt x="9332" y="0"/>
                  </a:moveTo>
                  <a:lnTo>
                    <a:pt x="0" y="61"/>
                  </a:lnTo>
                  <a:lnTo>
                    <a:pt x="0" y="2949"/>
                  </a:lnTo>
                  <a:lnTo>
                    <a:pt x="9362" y="2888"/>
                  </a:lnTo>
                  <a:lnTo>
                    <a:pt x="93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6" name="Google Shape;336;p13"/>
          <p:cNvGrpSpPr/>
          <p:nvPr/>
        </p:nvGrpSpPr>
        <p:grpSpPr>
          <a:xfrm>
            <a:off x="8004643" y="4731982"/>
            <a:ext cx="269399" cy="256048"/>
            <a:chOff x="1406075" y="3845750"/>
            <a:chExt cx="415675" cy="395075"/>
          </a:xfrm>
        </p:grpSpPr>
        <p:sp>
          <p:nvSpPr>
            <p:cNvPr id="337" name="Google Shape;337;p13"/>
            <p:cNvSpPr/>
            <p:nvPr/>
          </p:nvSpPr>
          <p:spPr>
            <a:xfrm>
              <a:off x="1406075" y="3845750"/>
              <a:ext cx="415675" cy="395075"/>
            </a:xfrm>
            <a:custGeom>
              <a:avLst/>
              <a:gdLst/>
              <a:ahLst/>
              <a:cxnLst/>
              <a:rect l="l" t="t" r="r" b="b"/>
              <a:pathLst>
                <a:path w="16627" h="15803" extrusionOk="0">
                  <a:moveTo>
                    <a:pt x="8284" y="0"/>
                  </a:moveTo>
                  <a:cubicBezTo>
                    <a:pt x="4312" y="0"/>
                    <a:pt x="882" y="3002"/>
                    <a:pt x="456" y="7066"/>
                  </a:cubicBezTo>
                  <a:cubicBezTo>
                    <a:pt x="0" y="11412"/>
                    <a:pt x="3131" y="15303"/>
                    <a:pt x="7478" y="15759"/>
                  </a:cubicBezTo>
                  <a:cubicBezTo>
                    <a:pt x="7758" y="15788"/>
                    <a:pt x="8036" y="15803"/>
                    <a:pt x="8311" y="15803"/>
                  </a:cubicBezTo>
                  <a:cubicBezTo>
                    <a:pt x="12311" y="15803"/>
                    <a:pt x="15744" y="12774"/>
                    <a:pt x="16171" y="8707"/>
                  </a:cubicBezTo>
                  <a:cubicBezTo>
                    <a:pt x="16627" y="4391"/>
                    <a:pt x="13465" y="500"/>
                    <a:pt x="9119" y="45"/>
                  </a:cubicBezTo>
                  <a:cubicBezTo>
                    <a:pt x="8839" y="15"/>
                    <a:pt x="8560" y="0"/>
                    <a:pt x="828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13"/>
            <p:cNvSpPr/>
            <p:nvPr/>
          </p:nvSpPr>
          <p:spPr>
            <a:xfrm>
              <a:off x="1577050" y="3925875"/>
              <a:ext cx="72975" cy="234075"/>
            </a:xfrm>
            <a:custGeom>
              <a:avLst/>
              <a:gdLst/>
              <a:ahLst/>
              <a:cxnLst/>
              <a:rect l="l" t="t" r="r" b="b"/>
              <a:pathLst>
                <a:path w="2919" h="9363" extrusionOk="0">
                  <a:moveTo>
                    <a:pt x="2888" y="1"/>
                  </a:moveTo>
                  <a:lnTo>
                    <a:pt x="0" y="31"/>
                  </a:lnTo>
                  <a:lnTo>
                    <a:pt x="31" y="9363"/>
                  </a:lnTo>
                  <a:lnTo>
                    <a:pt x="2918" y="9363"/>
                  </a:lnTo>
                  <a:lnTo>
                    <a:pt x="288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13"/>
            <p:cNvSpPr/>
            <p:nvPr/>
          </p:nvSpPr>
          <p:spPr>
            <a:xfrm>
              <a:off x="1496500" y="4005675"/>
              <a:ext cx="234075" cy="73725"/>
            </a:xfrm>
            <a:custGeom>
              <a:avLst/>
              <a:gdLst/>
              <a:ahLst/>
              <a:cxnLst/>
              <a:rect l="l" t="t" r="r" b="b"/>
              <a:pathLst>
                <a:path w="9363" h="2949" extrusionOk="0">
                  <a:moveTo>
                    <a:pt x="9332" y="0"/>
                  </a:moveTo>
                  <a:lnTo>
                    <a:pt x="0" y="61"/>
                  </a:lnTo>
                  <a:lnTo>
                    <a:pt x="0" y="2949"/>
                  </a:lnTo>
                  <a:lnTo>
                    <a:pt x="9362" y="2888"/>
                  </a:lnTo>
                  <a:lnTo>
                    <a:pt x="93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0" name="Google Shape;340;p13"/>
          <p:cNvGrpSpPr/>
          <p:nvPr/>
        </p:nvGrpSpPr>
        <p:grpSpPr>
          <a:xfrm>
            <a:off x="402618" y="49957"/>
            <a:ext cx="269399" cy="256048"/>
            <a:chOff x="1406075" y="3845750"/>
            <a:chExt cx="415675" cy="395075"/>
          </a:xfrm>
        </p:grpSpPr>
        <p:sp>
          <p:nvSpPr>
            <p:cNvPr id="341" name="Google Shape;341;p13"/>
            <p:cNvSpPr/>
            <p:nvPr/>
          </p:nvSpPr>
          <p:spPr>
            <a:xfrm>
              <a:off x="1406075" y="3845750"/>
              <a:ext cx="415675" cy="395075"/>
            </a:xfrm>
            <a:custGeom>
              <a:avLst/>
              <a:gdLst/>
              <a:ahLst/>
              <a:cxnLst/>
              <a:rect l="l" t="t" r="r" b="b"/>
              <a:pathLst>
                <a:path w="16627" h="15803" extrusionOk="0">
                  <a:moveTo>
                    <a:pt x="8284" y="0"/>
                  </a:moveTo>
                  <a:cubicBezTo>
                    <a:pt x="4312" y="0"/>
                    <a:pt x="882" y="3002"/>
                    <a:pt x="456" y="7066"/>
                  </a:cubicBezTo>
                  <a:cubicBezTo>
                    <a:pt x="0" y="11412"/>
                    <a:pt x="3131" y="15303"/>
                    <a:pt x="7478" y="15759"/>
                  </a:cubicBezTo>
                  <a:cubicBezTo>
                    <a:pt x="7758" y="15788"/>
                    <a:pt x="8036" y="15803"/>
                    <a:pt x="8311" y="15803"/>
                  </a:cubicBezTo>
                  <a:cubicBezTo>
                    <a:pt x="12311" y="15803"/>
                    <a:pt x="15744" y="12774"/>
                    <a:pt x="16171" y="8707"/>
                  </a:cubicBezTo>
                  <a:cubicBezTo>
                    <a:pt x="16627" y="4391"/>
                    <a:pt x="13465" y="500"/>
                    <a:pt x="9119" y="45"/>
                  </a:cubicBezTo>
                  <a:cubicBezTo>
                    <a:pt x="8839" y="15"/>
                    <a:pt x="8560" y="0"/>
                    <a:pt x="828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13"/>
            <p:cNvSpPr/>
            <p:nvPr/>
          </p:nvSpPr>
          <p:spPr>
            <a:xfrm>
              <a:off x="1577050" y="3925875"/>
              <a:ext cx="72975" cy="234075"/>
            </a:xfrm>
            <a:custGeom>
              <a:avLst/>
              <a:gdLst/>
              <a:ahLst/>
              <a:cxnLst/>
              <a:rect l="l" t="t" r="r" b="b"/>
              <a:pathLst>
                <a:path w="2919" h="9363" extrusionOk="0">
                  <a:moveTo>
                    <a:pt x="2888" y="1"/>
                  </a:moveTo>
                  <a:lnTo>
                    <a:pt x="0" y="31"/>
                  </a:lnTo>
                  <a:lnTo>
                    <a:pt x="31" y="9363"/>
                  </a:lnTo>
                  <a:lnTo>
                    <a:pt x="2918" y="9363"/>
                  </a:lnTo>
                  <a:lnTo>
                    <a:pt x="288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13"/>
            <p:cNvSpPr/>
            <p:nvPr/>
          </p:nvSpPr>
          <p:spPr>
            <a:xfrm>
              <a:off x="1496500" y="4005675"/>
              <a:ext cx="234075" cy="73725"/>
            </a:xfrm>
            <a:custGeom>
              <a:avLst/>
              <a:gdLst/>
              <a:ahLst/>
              <a:cxnLst/>
              <a:rect l="l" t="t" r="r" b="b"/>
              <a:pathLst>
                <a:path w="9363" h="2949" extrusionOk="0">
                  <a:moveTo>
                    <a:pt x="9332" y="0"/>
                  </a:moveTo>
                  <a:lnTo>
                    <a:pt x="0" y="61"/>
                  </a:lnTo>
                  <a:lnTo>
                    <a:pt x="0" y="2949"/>
                  </a:lnTo>
                  <a:lnTo>
                    <a:pt x="9362" y="2888"/>
                  </a:lnTo>
                  <a:lnTo>
                    <a:pt x="93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4" name="Google Shape;344;p13"/>
          <p:cNvGrpSpPr/>
          <p:nvPr/>
        </p:nvGrpSpPr>
        <p:grpSpPr>
          <a:xfrm>
            <a:off x="719993" y="4833157"/>
            <a:ext cx="269399" cy="256048"/>
            <a:chOff x="1406075" y="3845750"/>
            <a:chExt cx="415675" cy="395075"/>
          </a:xfrm>
        </p:grpSpPr>
        <p:sp>
          <p:nvSpPr>
            <p:cNvPr id="345" name="Google Shape;345;p13"/>
            <p:cNvSpPr/>
            <p:nvPr/>
          </p:nvSpPr>
          <p:spPr>
            <a:xfrm>
              <a:off x="1406075" y="3845750"/>
              <a:ext cx="415675" cy="395075"/>
            </a:xfrm>
            <a:custGeom>
              <a:avLst/>
              <a:gdLst/>
              <a:ahLst/>
              <a:cxnLst/>
              <a:rect l="l" t="t" r="r" b="b"/>
              <a:pathLst>
                <a:path w="16627" h="15803" extrusionOk="0">
                  <a:moveTo>
                    <a:pt x="8284" y="0"/>
                  </a:moveTo>
                  <a:cubicBezTo>
                    <a:pt x="4312" y="0"/>
                    <a:pt x="882" y="3002"/>
                    <a:pt x="456" y="7066"/>
                  </a:cubicBezTo>
                  <a:cubicBezTo>
                    <a:pt x="0" y="11412"/>
                    <a:pt x="3131" y="15303"/>
                    <a:pt x="7478" y="15759"/>
                  </a:cubicBezTo>
                  <a:cubicBezTo>
                    <a:pt x="7758" y="15788"/>
                    <a:pt x="8036" y="15803"/>
                    <a:pt x="8311" y="15803"/>
                  </a:cubicBezTo>
                  <a:cubicBezTo>
                    <a:pt x="12311" y="15803"/>
                    <a:pt x="15744" y="12774"/>
                    <a:pt x="16171" y="8707"/>
                  </a:cubicBezTo>
                  <a:cubicBezTo>
                    <a:pt x="16627" y="4391"/>
                    <a:pt x="13465" y="500"/>
                    <a:pt x="9119" y="45"/>
                  </a:cubicBezTo>
                  <a:cubicBezTo>
                    <a:pt x="8839" y="15"/>
                    <a:pt x="8560" y="0"/>
                    <a:pt x="828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13"/>
            <p:cNvSpPr/>
            <p:nvPr/>
          </p:nvSpPr>
          <p:spPr>
            <a:xfrm>
              <a:off x="1577050" y="3925875"/>
              <a:ext cx="72975" cy="234075"/>
            </a:xfrm>
            <a:custGeom>
              <a:avLst/>
              <a:gdLst/>
              <a:ahLst/>
              <a:cxnLst/>
              <a:rect l="l" t="t" r="r" b="b"/>
              <a:pathLst>
                <a:path w="2919" h="9363" extrusionOk="0">
                  <a:moveTo>
                    <a:pt x="2888" y="1"/>
                  </a:moveTo>
                  <a:lnTo>
                    <a:pt x="0" y="31"/>
                  </a:lnTo>
                  <a:lnTo>
                    <a:pt x="31" y="9363"/>
                  </a:lnTo>
                  <a:lnTo>
                    <a:pt x="2918" y="9363"/>
                  </a:lnTo>
                  <a:lnTo>
                    <a:pt x="288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13"/>
            <p:cNvSpPr/>
            <p:nvPr/>
          </p:nvSpPr>
          <p:spPr>
            <a:xfrm>
              <a:off x="1496500" y="4005675"/>
              <a:ext cx="234075" cy="73725"/>
            </a:xfrm>
            <a:custGeom>
              <a:avLst/>
              <a:gdLst/>
              <a:ahLst/>
              <a:cxnLst/>
              <a:rect l="l" t="t" r="r" b="b"/>
              <a:pathLst>
                <a:path w="9363" h="2949" extrusionOk="0">
                  <a:moveTo>
                    <a:pt x="9332" y="0"/>
                  </a:moveTo>
                  <a:lnTo>
                    <a:pt x="0" y="61"/>
                  </a:lnTo>
                  <a:lnTo>
                    <a:pt x="0" y="2949"/>
                  </a:lnTo>
                  <a:lnTo>
                    <a:pt x="9362" y="2888"/>
                  </a:lnTo>
                  <a:lnTo>
                    <a:pt x="93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8" name="Google Shape;348;p13"/>
          <p:cNvGrpSpPr/>
          <p:nvPr/>
        </p:nvGrpSpPr>
        <p:grpSpPr>
          <a:xfrm>
            <a:off x="269668" y="3865582"/>
            <a:ext cx="269399" cy="256048"/>
            <a:chOff x="1406075" y="3845750"/>
            <a:chExt cx="415675" cy="395075"/>
          </a:xfrm>
        </p:grpSpPr>
        <p:sp>
          <p:nvSpPr>
            <p:cNvPr id="349" name="Google Shape;349;p13"/>
            <p:cNvSpPr/>
            <p:nvPr/>
          </p:nvSpPr>
          <p:spPr>
            <a:xfrm>
              <a:off x="1406075" y="3845750"/>
              <a:ext cx="415675" cy="395075"/>
            </a:xfrm>
            <a:custGeom>
              <a:avLst/>
              <a:gdLst/>
              <a:ahLst/>
              <a:cxnLst/>
              <a:rect l="l" t="t" r="r" b="b"/>
              <a:pathLst>
                <a:path w="16627" h="15803" extrusionOk="0">
                  <a:moveTo>
                    <a:pt x="8284" y="0"/>
                  </a:moveTo>
                  <a:cubicBezTo>
                    <a:pt x="4312" y="0"/>
                    <a:pt x="882" y="3002"/>
                    <a:pt x="456" y="7066"/>
                  </a:cubicBezTo>
                  <a:cubicBezTo>
                    <a:pt x="0" y="11412"/>
                    <a:pt x="3131" y="15303"/>
                    <a:pt x="7478" y="15759"/>
                  </a:cubicBezTo>
                  <a:cubicBezTo>
                    <a:pt x="7758" y="15788"/>
                    <a:pt x="8036" y="15803"/>
                    <a:pt x="8311" y="15803"/>
                  </a:cubicBezTo>
                  <a:cubicBezTo>
                    <a:pt x="12311" y="15803"/>
                    <a:pt x="15744" y="12774"/>
                    <a:pt x="16171" y="8707"/>
                  </a:cubicBezTo>
                  <a:cubicBezTo>
                    <a:pt x="16627" y="4391"/>
                    <a:pt x="13465" y="500"/>
                    <a:pt x="9119" y="45"/>
                  </a:cubicBezTo>
                  <a:cubicBezTo>
                    <a:pt x="8839" y="15"/>
                    <a:pt x="8560" y="0"/>
                    <a:pt x="828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13"/>
            <p:cNvSpPr/>
            <p:nvPr/>
          </p:nvSpPr>
          <p:spPr>
            <a:xfrm>
              <a:off x="1577050" y="3925875"/>
              <a:ext cx="72975" cy="234075"/>
            </a:xfrm>
            <a:custGeom>
              <a:avLst/>
              <a:gdLst/>
              <a:ahLst/>
              <a:cxnLst/>
              <a:rect l="l" t="t" r="r" b="b"/>
              <a:pathLst>
                <a:path w="2919" h="9363" extrusionOk="0">
                  <a:moveTo>
                    <a:pt x="2888" y="1"/>
                  </a:moveTo>
                  <a:lnTo>
                    <a:pt x="0" y="31"/>
                  </a:lnTo>
                  <a:lnTo>
                    <a:pt x="31" y="9363"/>
                  </a:lnTo>
                  <a:lnTo>
                    <a:pt x="2918" y="9363"/>
                  </a:lnTo>
                  <a:lnTo>
                    <a:pt x="288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13"/>
            <p:cNvSpPr/>
            <p:nvPr/>
          </p:nvSpPr>
          <p:spPr>
            <a:xfrm>
              <a:off x="1496500" y="4005675"/>
              <a:ext cx="234075" cy="73725"/>
            </a:xfrm>
            <a:custGeom>
              <a:avLst/>
              <a:gdLst/>
              <a:ahLst/>
              <a:cxnLst/>
              <a:rect l="l" t="t" r="r" b="b"/>
              <a:pathLst>
                <a:path w="9363" h="2949" extrusionOk="0">
                  <a:moveTo>
                    <a:pt x="9332" y="0"/>
                  </a:moveTo>
                  <a:lnTo>
                    <a:pt x="0" y="61"/>
                  </a:lnTo>
                  <a:lnTo>
                    <a:pt x="0" y="2949"/>
                  </a:lnTo>
                  <a:lnTo>
                    <a:pt x="9362" y="2888"/>
                  </a:lnTo>
                  <a:lnTo>
                    <a:pt x="93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"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20"/>
          <p:cNvSpPr/>
          <p:nvPr/>
        </p:nvSpPr>
        <p:spPr>
          <a:xfrm>
            <a:off x="-810762" y="-1625775"/>
            <a:ext cx="10765527" cy="7985490"/>
          </a:xfrm>
          <a:custGeom>
            <a:avLst/>
            <a:gdLst/>
            <a:ahLst/>
            <a:cxnLst/>
            <a:rect l="l" t="t" r="r" b="b"/>
            <a:pathLst>
              <a:path w="198571" h="147293" extrusionOk="0">
                <a:moveTo>
                  <a:pt x="198533" y="60559"/>
                </a:moveTo>
                <a:lnTo>
                  <a:pt x="190732" y="56011"/>
                </a:lnTo>
                <a:lnTo>
                  <a:pt x="197646" y="51982"/>
                </a:lnTo>
                <a:cubicBezTo>
                  <a:pt x="197572" y="51797"/>
                  <a:pt x="197535" y="51612"/>
                  <a:pt x="197424" y="51501"/>
                </a:cubicBezTo>
                <a:lnTo>
                  <a:pt x="190141" y="55679"/>
                </a:lnTo>
                <a:lnTo>
                  <a:pt x="183375" y="51797"/>
                </a:lnTo>
                <a:lnTo>
                  <a:pt x="191324" y="47175"/>
                </a:lnTo>
                <a:lnTo>
                  <a:pt x="197017" y="50466"/>
                </a:lnTo>
                <a:cubicBezTo>
                  <a:pt x="196906" y="50207"/>
                  <a:pt x="196832" y="49911"/>
                  <a:pt x="196721" y="49689"/>
                </a:cubicBezTo>
                <a:lnTo>
                  <a:pt x="191878" y="46880"/>
                </a:lnTo>
                <a:lnTo>
                  <a:pt x="194060" y="45623"/>
                </a:lnTo>
                <a:cubicBezTo>
                  <a:pt x="193801" y="45586"/>
                  <a:pt x="193579" y="45475"/>
                  <a:pt x="193357" y="45401"/>
                </a:cubicBezTo>
                <a:lnTo>
                  <a:pt x="191324" y="46584"/>
                </a:lnTo>
                <a:lnTo>
                  <a:pt x="183338" y="41962"/>
                </a:lnTo>
                <a:lnTo>
                  <a:pt x="187405" y="39596"/>
                </a:lnTo>
                <a:lnTo>
                  <a:pt x="186998" y="39190"/>
                </a:lnTo>
                <a:lnTo>
                  <a:pt x="182747" y="41630"/>
                </a:lnTo>
                <a:lnTo>
                  <a:pt x="175981" y="37748"/>
                </a:lnTo>
                <a:lnTo>
                  <a:pt x="182266" y="34125"/>
                </a:lnTo>
                <a:cubicBezTo>
                  <a:pt x="182118" y="33977"/>
                  <a:pt x="182044" y="33829"/>
                  <a:pt x="181896" y="33644"/>
                </a:cubicBezTo>
                <a:lnTo>
                  <a:pt x="175389" y="37378"/>
                </a:lnTo>
                <a:lnTo>
                  <a:pt x="167367" y="32757"/>
                </a:lnTo>
                <a:lnTo>
                  <a:pt x="174132" y="28838"/>
                </a:lnTo>
                <a:lnTo>
                  <a:pt x="181453" y="33053"/>
                </a:lnTo>
                <a:cubicBezTo>
                  <a:pt x="181120" y="32683"/>
                  <a:pt x="180824" y="32276"/>
                  <a:pt x="180528" y="31906"/>
                </a:cubicBezTo>
                <a:lnTo>
                  <a:pt x="174687" y="28505"/>
                </a:lnTo>
                <a:lnTo>
                  <a:pt x="176203" y="27618"/>
                </a:lnTo>
                <a:lnTo>
                  <a:pt x="176166" y="27581"/>
                </a:lnTo>
                <a:cubicBezTo>
                  <a:pt x="176055" y="27470"/>
                  <a:pt x="175981" y="27359"/>
                  <a:pt x="175833" y="27211"/>
                </a:cubicBezTo>
                <a:lnTo>
                  <a:pt x="174132" y="28209"/>
                </a:lnTo>
                <a:lnTo>
                  <a:pt x="167367" y="24290"/>
                </a:lnTo>
                <a:lnTo>
                  <a:pt x="169289" y="23181"/>
                </a:lnTo>
                <a:lnTo>
                  <a:pt x="169215" y="23181"/>
                </a:lnTo>
                <a:lnTo>
                  <a:pt x="168661" y="22923"/>
                </a:lnTo>
                <a:lnTo>
                  <a:pt x="166812" y="23995"/>
                </a:lnTo>
                <a:lnTo>
                  <a:pt x="158790" y="19373"/>
                </a:lnTo>
                <a:lnTo>
                  <a:pt x="159751" y="18819"/>
                </a:lnTo>
                <a:cubicBezTo>
                  <a:pt x="159566" y="18708"/>
                  <a:pt x="159381" y="18560"/>
                  <a:pt x="159196" y="18486"/>
                </a:cubicBezTo>
                <a:lnTo>
                  <a:pt x="158235" y="19041"/>
                </a:lnTo>
                <a:lnTo>
                  <a:pt x="151691" y="15122"/>
                </a:lnTo>
                <a:lnTo>
                  <a:pt x="152874" y="14419"/>
                </a:lnTo>
                <a:cubicBezTo>
                  <a:pt x="152689" y="14345"/>
                  <a:pt x="152505" y="14197"/>
                  <a:pt x="152357" y="14087"/>
                </a:cubicBezTo>
                <a:lnTo>
                  <a:pt x="151174" y="14789"/>
                </a:lnTo>
                <a:lnTo>
                  <a:pt x="143114" y="10168"/>
                </a:lnTo>
                <a:lnTo>
                  <a:pt x="144149" y="9576"/>
                </a:lnTo>
                <a:cubicBezTo>
                  <a:pt x="143964" y="9465"/>
                  <a:pt x="143779" y="9354"/>
                  <a:pt x="143595" y="9243"/>
                </a:cubicBezTo>
                <a:lnTo>
                  <a:pt x="142559" y="9835"/>
                </a:lnTo>
                <a:lnTo>
                  <a:pt x="135831" y="5953"/>
                </a:lnTo>
                <a:lnTo>
                  <a:pt x="136385" y="5620"/>
                </a:lnTo>
                <a:cubicBezTo>
                  <a:pt x="136090" y="5583"/>
                  <a:pt x="135757" y="5546"/>
                  <a:pt x="135498" y="5509"/>
                </a:cubicBezTo>
                <a:lnTo>
                  <a:pt x="135276" y="5620"/>
                </a:lnTo>
                <a:lnTo>
                  <a:pt x="134796" y="5361"/>
                </a:lnTo>
                <a:cubicBezTo>
                  <a:pt x="134611" y="5324"/>
                  <a:pt x="134426" y="5324"/>
                  <a:pt x="134241" y="5251"/>
                </a:cubicBezTo>
                <a:cubicBezTo>
                  <a:pt x="133871" y="5214"/>
                  <a:pt x="133502" y="5140"/>
                  <a:pt x="133206" y="5066"/>
                </a:cubicBezTo>
                <a:lnTo>
                  <a:pt x="134722" y="5953"/>
                </a:lnTo>
                <a:lnTo>
                  <a:pt x="127956" y="9835"/>
                </a:lnTo>
                <a:lnTo>
                  <a:pt x="119970" y="5214"/>
                </a:lnTo>
                <a:lnTo>
                  <a:pt x="123335" y="3291"/>
                </a:lnTo>
                <a:cubicBezTo>
                  <a:pt x="123076" y="3217"/>
                  <a:pt x="122780" y="3180"/>
                  <a:pt x="122484" y="3143"/>
                </a:cubicBezTo>
                <a:lnTo>
                  <a:pt x="119416" y="4881"/>
                </a:lnTo>
                <a:lnTo>
                  <a:pt x="113833" y="1664"/>
                </a:lnTo>
                <a:cubicBezTo>
                  <a:pt x="113316" y="1553"/>
                  <a:pt x="112798" y="1516"/>
                  <a:pt x="112280" y="1443"/>
                </a:cubicBezTo>
                <a:lnTo>
                  <a:pt x="118861" y="5214"/>
                </a:lnTo>
                <a:lnTo>
                  <a:pt x="110875" y="9835"/>
                </a:lnTo>
                <a:lnTo>
                  <a:pt x="104110" y="5953"/>
                </a:lnTo>
                <a:lnTo>
                  <a:pt x="112022" y="1369"/>
                </a:lnTo>
                <a:cubicBezTo>
                  <a:pt x="111689" y="1332"/>
                  <a:pt x="111430" y="1295"/>
                  <a:pt x="111097" y="1258"/>
                </a:cubicBezTo>
                <a:lnTo>
                  <a:pt x="103555" y="5583"/>
                </a:lnTo>
                <a:lnTo>
                  <a:pt x="95570" y="962"/>
                </a:lnTo>
                <a:lnTo>
                  <a:pt x="97122" y="38"/>
                </a:lnTo>
                <a:lnTo>
                  <a:pt x="96087" y="38"/>
                </a:lnTo>
                <a:lnTo>
                  <a:pt x="95015" y="629"/>
                </a:lnTo>
                <a:lnTo>
                  <a:pt x="93906" y="1"/>
                </a:lnTo>
                <a:lnTo>
                  <a:pt x="92797" y="1"/>
                </a:lnTo>
                <a:lnTo>
                  <a:pt x="94460" y="962"/>
                </a:lnTo>
                <a:lnTo>
                  <a:pt x="87695" y="4844"/>
                </a:lnTo>
                <a:lnTo>
                  <a:pt x="80966" y="962"/>
                </a:lnTo>
                <a:lnTo>
                  <a:pt x="81003" y="962"/>
                </a:lnTo>
                <a:cubicBezTo>
                  <a:pt x="80486" y="1073"/>
                  <a:pt x="80005" y="1147"/>
                  <a:pt x="79450" y="1184"/>
                </a:cubicBezTo>
                <a:lnTo>
                  <a:pt x="71724" y="5583"/>
                </a:lnTo>
                <a:lnTo>
                  <a:pt x="65845" y="2219"/>
                </a:lnTo>
                <a:lnTo>
                  <a:pt x="65291" y="2552"/>
                </a:lnTo>
                <a:lnTo>
                  <a:pt x="71169" y="5916"/>
                </a:lnTo>
                <a:lnTo>
                  <a:pt x="64440" y="9798"/>
                </a:lnTo>
                <a:lnTo>
                  <a:pt x="58636" y="6471"/>
                </a:lnTo>
                <a:lnTo>
                  <a:pt x="58081" y="6803"/>
                </a:lnTo>
                <a:lnTo>
                  <a:pt x="63886" y="10131"/>
                </a:lnTo>
                <a:lnTo>
                  <a:pt x="55826" y="14752"/>
                </a:lnTo>
                <a:lnTo>
                  <a:pt x="49911" y="11388"/>
                </a:lnTo>
                <a:lnTo>
                  <a:pt x="49356" y="11683"/>
                </a:lnTo>
                <a:lnTo>
                  <a:pt x="55272" y="15122"/>
                </a:lnTo>
                <a:lnTo>
                  <a:pt x="48543" y="19004"/>
                </a:lnTo>
                <a:lnTo>
                  <a:pt x="42701" y="15639"/>
                </a:lnTo>
                <a:lnTo>
                  <a:pt x="42147" y="15935"/>
                </a:lnTo>
                <a:lnTo>
                  <a:pt x="47988" y="19336"/>
                </a:lnTo>
                <a:lnTo>
                  <a:pt x="39929" y="23958"/>
                </a:lnTo>
                <a:lnTo>
                  <a:pt x="33976" y="20482"/>
                </a:lnTo>
                <a:lnTo>
                  <a:pt x="33422" y="20815"/>
                </a:lnTo>
                <a:lnTo>
                  <a:pt x="39374" y="24253"/>
                </a:lnTo>
                <a:lnTo>
                  <a:pt x="32645" y="28135"/>
                </a:lnTo>
                <a:lnTo>
                  <a:pt x="26804" y="24771"/>
                </a:lnTo>
                <a:lnTo>
                  <a:pt x="26250" y="25104"/>
                </a:lnTo>
                <a:lnTo>
                  <a:pt x="32165" y="28505"/>
                </a:lnTo>
                <a:lnTo>
                  <a:pt x="24142" y="33126"/>
                </a:lnTo>
                <a:lnTo>
                  <a:pt x="18079" y="29614"/>
                </a:lnTo>
                <a:lnTo>
                  <a:pt x="17524" y="29947"/>
                </a:lnTo>
                <a:lnTo>
                  <a:pt x="23588" y="33459"/>
                </a:lnTo>
                <a:lnTo>
                  <a:pt x="16822" y="37341"/>
                </a:lnTo>
                <a:lnTo>
                  <a:pt x="10870" y="33866"/>
                </a:lnTo>
                <a:lnTo>
                  <a:pt x="10315" y="34199"/>
                </a:lnTo>
                <a:lnTo>
                  <a:pt x="16267" y="37674"/>
                </a:lnTo>
                <a:lnTo>
                  <a:pt x="9465" y="41593"/>
                </a:lnTo>
                <a:cubicBezTo>
                  <a:pt x="9465" y="41815"/>
                  <a:pt x="9428" y="42036"/>
                  <a:pt x="9391" y="42295"/>
                </a:cubicBezTo>
                <a:lnTo>
                  <a:pt x="16822" y="37970"/>
                </a:lnTo>
                <a:lnTo>
                  <a:pt x="23625" y="41925"/>
                </a:lnTo>
                <a:lnTo>
                  <a:pt x="15602" y="46547"/>
                </a:lnTo>
                <a:lnTo>
                  <a:pt x="9243" y="42850"/>
                </a:lnTo>
                <a:cubicBezTo>
                  <a:pt x="9206" y="43035"/>
                  <a:pt x="9095" y="43146"/>
                  <a:pt x="9021" y="43330"/>
                </a:cubicBezTo>
                <a:lnTo>
                  <a:pt x="15084" y="46843"/>
                </a:lnTo>
                <a:lnTo>
                  <a:pt x="8319" y="50725"/>
                </a:lnTo>
                <a:lnTo>
                  <a:pt x="4289" y="48432"/>
                </a:lnTo>
                <a:cubicBezTo>
                  <a:pt x="4215" y="48580"/>
                  <a:pt x="4067" y="48765"/>
                  <a:pt x="3993" y="48876"/>
                </a:cubicBezTo>
                <a:lnTo>
                  <a:pt x="7764" y="51057"/>
                </a:lnTo>
                <a:lnTo>
                  <a:pt x="0" y="55531"/>
                </a:lnTo>
                <a:lnTo>
                  <a:pt x="0" y="56455"/>
                </a:lnTo>
                <a:lnTo>
                  <a:pt x="7727" y="60965"/>
                </a:lnTo>
                <a:lnTo>
                  <a:pt x="962" y="64847"/>
                </a:lnTo>
                <a:lnTo>
                  <a:pt x="0" y="64293"/>
                </a:lnTo>
                <a:lnTo>
                  <a:pt x="0" y="64921"/>
                </a:lnTo>
                <a:lnTo>
                  <a:pt x="407" y="65143"/>
                </a:lnTo>
                <a:lnTo>
                  <a:pt x="0" y="65402"/>
                </a:lnTo>
                <a:lnTo>
                  <a:pt x="0" y="66030"/>
                </a:lnTo>
                <a:lnTo>
                  <a:pt x="962" y="65476"/>
                </a:lnTo>
                <a:lnTo>
                  <a:pt x="7764" y="69395"/>
                </a:lnTo>
                <a:lnTo>
                  <a:pt x="0" y="73905"/>
                </a:lnTo>
                <a:lnTo>
                  <a:pt x="0" y="74829"/>
                </a:lnTo>
                <a:lnTo>
                  <a:pt x="7727" y="79303"/>
                </a:lnTo>
                <a:lnTo>
                  <a:pt x="962" y="83185"/>
                </a:lnTo>
                <a:lnTo>
                  <a:pt x="0" y="82630"/>
                </a:lnTo>
                <a:lnTo>
                  <a:pt x="0" y="83259"/>
                </a:lnTo>
                <a:lnTo>
                  <a:pt x="407" y="83518"/>
                </a:lnTo>
                <a:lnTo>
                  <a:pt x="0" y="83739"/>
                </a:lnTo>
                <a:lnTo>
                  <a:pt x="0" y="84368"/>
                </a:lnTo>
                <a:lnTo>
                  <a:pt x="962" y="83850"/>
                </a:lnTo>
                <a:lnTo>
                  <a:pt x="7764" y="87769"/>
                </a:lnTo>
                <a:lnTo>
                  <a:pt x="0" y="92243"/>
                </a:lnTo>
                <a:lnTo>
                  <a:pt x="0" y="93167"/>
                </a:lnTo>
                <a:lnTo>
                  <a:pt x="7727" y="97640"/>
                </a:lnTo>
                <a:lnTo>
                  <a:pt x="3402" y="100154"/>
                </a:lnTo>
                <a:cubicBezTo>
                  <a:pt x="3513" y="100228"/>
                  <a:pt x="3734" y="100524"/>
                  <a:pt x="3734" y="100524"/>
                </a:cubicBezTo>
                <a:lnTo>
                  <a:pt x="3845" y="100598"/>
                </a:lnTo>
                <a:lnTo>
                  <a:pt x="8319" y="98010"/>
                </a:lnTo>
                <a:lnTo>
                  <a:pt x="15121" y="101929"/>
                </a:lnTo>
                <a:lnTo>
                  <a:pt x="10019" y="104887"/>
                </a:lnTo>
                <a:cubicBezTo>
                  <a:pt x="10167" y="105034"/>
                  <a:pt x="10241" y="105182"/>
                  <a:pt x="10352" y="105367"/>
                </a:cubicBezTo>
                <a:lnTo>
                  <a:pt x="15676" y="102262"/>
                </a:lnTo>
                <a:lnTo>
                  <a:pt x="23625" y="106846"/>
                </a:lnTo>
                <a:lnTo>
                  <a:pt x="16859" y="110765"/>
                </a:lnTo>
                <a:lnTo>
                  <a:pt x="10944" y="107364"/>
                </a:lnTo>
                <a:lnTo>
                  <a:pt x="10944" y="107992"/>
                </a:lnTo>
                <a:lnTo>
                  <a:pt x="16304" y="111098"/>
                </a:lnTo>
                <a:lnTo>
                  <a:pt x="10611" y="114388"/>
                </a:lnTo>
                <a:lnTo>
                  <a:pt x="11165" y="114684"/>
                </a:lnTo>
                <a:lnTo>
                  <a:pt x="16859" y="111430"/>
                </a:lnTo>
                <a:lnTo>
                  <a:pt x="23662" y="115349"/>
                </a:lnTo>
                <a:lnTo>
                  <a:pt x="18005" y="118566"/>
                </a:lnTo>
                <a:lnTo>
                  <a:pt x="18560" y="118899"/>
                </a:lnTo>
                <a:lnTo>
                  <a:pt x="24216" y="115682"/>
                </a:lnTo>
                <a:lnTo>
                  <a:pt x="32165" y="120229"/>
                </a:lnTo>
                <a:lnTo>
                  <a:pt x="26508" y="123483"/>
                </a:lnTo>
                <a:lnTo>
                  <a:pt x="27063" y="123816"/>
                </a:lnTo>
                <a:lnTo>
                  <a:pt x="32719" y="120562"/>
                </a:lnTo>
                <a:lnTo>
                  <a:pt x="39522" y="124481"/>
                </a:lnTo>
                <a:lnTo>
                  <a:pt x="33976" y="127735"/>
                </a:lnTo>
                <a:lnTo>
                  <a:pt x="34531" y="128067"/>
                </a:lnTo>
                <a:lnTo>
                  <a:pt x="40077" y="124814"/>
                </a:lnTo>
                <a:lnTo>
                  <a:pt x="48025" y="129398"/>
                </a:lnTo>
                <a:lnTo>
                  <a:pt x="44328" y="131506"/>
                </a:lnTo>
                <a:cubicBezTo>
                  <a:pt x="44513" y="131616"/>
                  <a:pt x="44698" y="131764"/>
                  <a:pt x="44920" y="131838"/>
                </a:cubicBezTo>
                <a:lnTo>
                  <a:pt x="48617" y="129731"/>
                </a:lnTo>
                <a:lnTo>
                  <a:pt x="55419" y="133650"/>
                </a:lnTo>
                <a:lnTo>
                  <a:pt x="51907" y="135683"/>
                </a:lnTo>
                <a:cubicBezTo>
                  <a:pt x="52092" y="135757"/>
                  <a:pt x="52277" y="135905"/>
                  <a:pt x="52499" y="136016"/>
                </a:cubicBezTo>
                <a:lnTo>
                  <a:pt x="55974" y="133983"/>
                </a:lnTo>
                <a:lnTo>
                  <a:pt x="63923" y="138530"/>
                </a:lnTo>
                <a:lnTo>
                  <a:pt x="60706" y="140378"/>
                </a:lnTo>
                <a:cubicBezTo>
                  <a:pt x="60891" y="140489"/>
                  <a:pt x="61150" y="140563"/>
                  <a:pt x="61335" y="140711"/>
                </a:cubicBezTo>
                <a:lnTo>
                  <a:pt x="64477" y="138900"/>
                </a:lnTo>
                <a:lnTo>
                  <a:pt x="71243" y="142856"/>
                </a:lnTo>
                <a:lnTo>
                  <a:pt x="68581" y="144371"/>
                </a:lnTo>
                <a:cubicBezTo>
                  <a:pt x="68766" y="144445"/>
                  <a:pt x="68988" y="144556"/>
                  <a:pt x="69173" y="144630"/>
                </a:cubicBezTo>
                <a:lnTo>
                  <a:pt x="71797" y="143114"/>
                </a:lnTo>
                <a:lnTo>
                  <a:pt x="73720" y="144223"/>
                </a:lnTo>
                <a:cubicBezTo>
                  <a:pt x="73942" y="144150"/>
                  <a:pt x="74127" y="144039"/>
                  <a:pt x="74385" y="143965"/>
                </a:cubicBezTo>
                <a:lnTo>
                  <a:pt x="72426" y="142782"/>
                </a:lnTo>
                <a:lnTo>
                  <a:pt x="79192" y="138863"/>
                </a:lnTo>
                <a:lnTo>
                  <a:pt x="87140" y="143447"/>
                </a:lnTo>
                <a:lnTo>
                  <a:pt x="83332" y="145665"/>
                </a:lnTo>
                <a:cubicBezTo>
                  <a:pt x="83591" y="145702"/>
                  <a:pt x="83887" y="145739"/>
                  <a:pt x="84183" y="145813"/>
                </a:cubicBezTo>
                <a:lnTo>
                  <a:pt x="87695" y="143780"/>
                </a:lnTo>
                <a:lnTo>
                  <a:pt x="92834" y="146737"/>
                </a:lnTo>
                <a:cubicBezTo>
                  <a:pt x="93351" y="146774"/>
                  <a:pt x="93869" y="146848"/>
                  <a:pt x="94313" y="146959"/>
                </a:cubicBezTo>
                <a:lnTo>
                  <a:pt x="88249" y="143447"/>
                </a:lnTo>
                <a:lnTo>
                  <a:pt x="96198" y="138863"/>
                </a:lnTo>
                <a:lnTo>
                  <a:pt x="103001" y="142782"/>
                </a:lnTo>
                <a:lnTo>
                  <a:pt x="95533" y="147144"/>
                </a:lnTo>
                <a:cubicBezTo>
                  <a:pt x="95791" y="147181"/>
                  <a:pt x="96124" y="147218"/>
                  <a:pt x="96383" y="147292"/>
                </a:cubicBezTo>
                <a:lnTo>
                  <a:pt x="103555" y="143114"/>
                </a:lnTo>
                <a:lnTo>
                  <a:pt x="107807" y="145554"/>
                </a:lnTo>
                <a:cubicBezTo>
                  <a:pt x="107918" y="145370"/>
                  <a:pt x="107992" y="145259"/>
                  <a:pt x="108103" y="145111"/>
                </a:cubicBezTo>
                <a:lnTo>
                  <a:pt x="104110" y="142782"/>
                </a:lnTo>
                <a:lnTo>
                  <a:pt x="110912" y="138863"/>
                </a:lnTo>
                <a:lnTo>
                  <a:pt x="118861" y="143447"/>
                </a:lnTo>
                <a:lnTo>
                  <a:pt x="115793" y="145185"/>
                </a:lnTo>
                <a:cubicBezTo>
                  <a:pt x="115793" y="145259"/>
                  <a:pt x="115867" y="145259"/>
                  <a:pt x="115867" y="145296"/>
                </a:cubicBezTo>
                <a:cubicBezTo>
                  <a:pt x="116236" y="145259"/>
                  <a:pt x="116606" y="145185"/>
                  <a:pt x="116902" y="145185"/>
                </a:cubicBezTo>
                <a:lnTo>
                  <a:pt x="119416" y="143780"/>
                </a:lnTo>
                <a:lnTo>
                  <a:pt x="120784" y="144556"/>
                </a:lnTo>
                <a:lnTo>
                  <a:pt x="121227" y="144150"/>
                </a:lnTo>
                <a:lnTo>
                  <a:pt x="119970" y="143447"/>
                </a:lnTo>
                <a:lnTo>
                  <a:pt x="127919" y="138863"/>
                </a:lnTo>
                <a:lnTo>
                  <a:pt x="134093" y="142412"/>
                </a:lnTo>
                <a:cubicBezTo>
                  <a:pt x="134389" y="142375"/>
                  <a:pt x="134611" y="142301"/>
                  <a:pt x="134906" y="142227"/>
                </a:cubicBezTo>
                <a:lnTo>
                  <a:pt x="128511" y="138530"/>
                </a:lnTo>
                <a:lnTo>
                  <a:pt x="135313" y="134611"/>
                </a:lnTo>
                <a:lnTo>
                  <a:pt x="142116" y="138530"/>
                </a:lnTo>
                <a:lnTo>
                  <a:pt x="136274" y="141931"/>
                </a:lnTo>
                <a:cubicBezTo>
                  <a:pt x="136866" y="141783"/>
                  <a:pt x="137420" y="141636"/>
                  <a:pt x="138049" y="141562"/>
                </a:cubicBezTo>
                <a:lnTo>
                  <a:pt x="142707" y="138863"/>
                </a:lnTo>
                <a:lnTo>
                  <a:pt x="143521" y="139380"/>
                </a:lnTo>
                <a:cubicBezTo>
                  <a:pt x="143632" y="139232"/>
                  <a:pt x="143779" y="139048"/>
                  <a:pt x="143890" y="138900"/>
                </a:cubicBezTo>
                <a:lnTo>
                  <a:pt x="143262" y="138530"/>
                </a:lnTo>
                <a:lnTo>
                  <a:pt x="151211" y="133983"/>
                </a:lnTo>
                <a:lnTo>
                  <a:pt x="156645" y="137162"/>
                </a:lnTo>
                <a:lnTo>
                  <a:pt x="157200" y="136829"/>
                </a:lnTo>
                <a:lnTo>
                  <a:pt x="151765" y="133650"/>
                </a:lnTo>
                <a:lnTo>
                  <a:pt x="158568" y="129731"/>
                </a:lnTo>
                <a:lnTo>
                  <a:pt x="164113" y="132910"/>
                </a:lnTo>
                <a:lnTo>
                  <a:pt x="164668" y="132578"/>
                </a:lnTo>
                <a:lnTo>
                  <a:pt x="159122" y="129398"/>
                </a:lnTo>
                <a:lnTo>
                  <a:pt x="167071" y="124814"/>
                </a:lnTo>
                <a:lnTo>
                  <a:pt x="172173" y="127808"/>
                </a:lnTo>
                <a:cubicBezTo>
                  <a:pt x="172284" y="127698"/>
                  <a:pt x="172432" y="127513"/>
                  <a:pt x="172506" y="127365"/>
                </a:cubicBezTo>
                <a:lnTo>
                  <a:pt x="167552" y="124481"/>
                </a:lnTo>
                <a:lnTo>
                  <a:pt x="174354" y="120562"/>
                </a:lnTo>
                <a:lnTo>
                  <a:pt x="178754" y="123113"/>
                </a:lnTo>
                <a:cubicBezTo>
                  <a:pt x="178939" y="122965"/>
                  <a:pt x="179086" y="122891"/>
                  <a:pt x="179271" y="122743"/>
                </a:cubicBezTo>
                <a:lnTo>
                  <a:pt x="174909" y="120229"/>
                </a:lnTo>
                <a:lnTo>
                  <a:pt x="182857" y="115682"/>
                </a:lnTo>
                <a:lnTo>
                  <a:pt x="185815" y="117383"/>
                </a:lnTo>
                <a:lnTo>
                  <a:pt x="186222" y="116976"/>
                </a:lnTo>
                <a:lnTo>
                  <a:pt x="183412" y="115349"/>
                </a:lnTo>
                <a:lnTo>
                  <a:pt x="184928" y="114462"/>
                </a:lnTo>
                <a:cubicBezTo>
                  <a:pt x="184854" y="114277"/>
                  <a:pt x="184817" y="114092"/>
                  <a:pt x="184706" y="113944"/>
                </a:cubicBezTo>
                <a:lnTo>
                  <a:pt x="182820" y="115054"/>
                </a:lnTo>
                <a:lnTo>
                  <a:pt x="176055" y="111135"/>
                </a:lnTo>
                <a:lnTo>
                  <a:pt x="182857" y="107216"/>
                </a:lnTo>
                <a:lnTo>
                  <a:pt x="186222" y="109138"/>
                </a:lnTo>
                <a:cubicBezTo>
                  <a:pt x="186370" y="109027"/>
                  <a:pt x="186555" y="108879"/>
                  <a:pt x="186702" y="108769"/>
                </a:cubicBezTo>
                <a:lnTo>
                  <a:pt x="183412" y="106883"/>
                </a:lnTo>
                <a:lnTo>
                  <a:pt x="191361" y="102299"/>
                </a:lnTo>
                <a:lnTo>
                  <a:pt x="196315" y="105182"/>
                </a:lnTo>
                <a:cubicBezTo>
                  <a:pt x="196389" y="105034"/>
                  <a:pt x="196537" y="104850"/>
                  <a:pt x="196648" y="104702"/>
                </a:cubicBezTo>
                <a:lnTo>
                  <a:pt x="191952" y="102003"/>
                </a:lnTo>
                <a:lnTo>
                  <a:pt x="198570" y="98158"/>
                </a:lnTo>
                <a:lnTo>
                  <a:pt x="198570" y="97271"/>
                </a:lnTo>
                <a:lnTo>
                  <a:pt x="190769" y="92760"/>
                </a:lnTo>
                <a:lnTo>
                  <a:pt x="198570" y="88213"/>
                </a:lnTo>
                <a:lnTo>
                  <a:pt x="198570" y="87436"/>
                </a:lnTo>
                <a:lnTo>
                  <a:pt x="191952" y="83591"/>
                </a:lnTo>
                <a:lnTo>
                  <a:pt x="198570" y="79747"/>
                </a:lnTo>
                <a:lnTo>
                  <a:pt x="198570" y="78896"/>
                </a:lnTo>
                <a:lnTo>
                  <a:pt x="190769" y="74349"/>
                </a:lnTo>
                <a:lnTo>
                  <a:pt x="198570" y="69838"/>
                </a:lnTo>
                <a:lnTo>
                  <a:pt x="198570" y="69025"/>
                </a:lnTo>
                <a:lnTo>
                  <a:pt x="191952" y="65217"/>
                </a:lnTo>
                <a:lnTo>
                  <a:pt x="198570" y="61372"/>
                </a:lnTo>
                <a:lnTo>
                  <a:pt x="198570" y="60559"/>
                </a:lnTo>
                <a:close/>
                <a:moveTo>
                  <a:pt x="189586" y="56011"/>
                </a:moveTo>
                <a:lnTo>
                  <a:pt x="182784" y="59930"/>
                </a:lnTo>
                <a:lnTo>
                  <a:pt x="176018" y="56048"/>
                </a:lnTo>
                <a:lnTo>
                  <a:pt x="182820" y="52129"/>
                </a:lnTo>
                <a:close/>
                <a:moveTo>
                  <a:pt x="119933" y="70171"/>
                </a:moveTo>
                <a:lnTo>
                  <a:pt x="127919" y="65550"/>
                </a:lnTo>
                <a:lnTo>
                  <a:pt x="134685" y="69469"/>
                </a:lnTo>
                <a:lnTo>
                  <a:pt x="126736" y="74090"/>
                </a:lnTo>
                <a:close/>
                <a:moveTo>
                  <a:pt x="126107" y="74423"/>
                </a:moveTo>
                <a:lnTo>
                  <a:pt x="119342" y="78342"/>
                </a:lnTo>
                <a:lnTo>
                  <a:pt x="112576" y="74423"/>
                </a:lnTo>
                <a:lnTo>
                  <a:pt x="119379" y="70467"/>
                </a:lnTo>
                <a:close/>
                <a:moveTo>
                  <a:pt x="119379" y="69838"/>
                </a:moveTo>
                <a:lnTo>
                  <a:pt x="111393" y="65217"/>
                </a:lnTo>
                <a:lnTo>
                  <a:pt x="119379" y="60596"/>
                </a:lnTo>
                <a:lnTo>
                  <a:pt x="127364" y="65217"/>
                </a:lnTo>
                <a:close/>
                <a:moveTo>
                  <a:pt x="118787" y="70171"/>
                </a:moveTo>
                <a:lnTo>
                  <a:pt x="111985" y="74090"/>
                </a:lnTo>
                <a:lnTo>
                  <a:pt x="103999" y="69469"/>
                </a:lnTo>
                <a:lnTo>
                  <a:pt x="110728" y="65550"/>
                </a:lnTo>
                <a:close/>
                <a:moveTo>
                  <a:pt x="87584" y="70467"/>
                </a:moveTo>
                <a:lnTo>
                  <a:pt x="94387" y="74423"/>
                </a:lnTo>
                <a:lnTo>
                  <a:pt x="87621" y="78342"/>
                </a:lnTo>
                <a:lnTo>
                  <a:pt x="80818" y="74423"/>
                </a:lnTo>
                <a:close/>
                <a:moveTo>
                  <a:pt x="80264" y="74090"/>
                </a:moveTo>
                <a:lnTo>
                  <a:pt x="72315" y="69469"/>
                </a:lnTo>
                <a:lnTo>
                  <a:pt x="79081" y="65550"/>
                </a:lnTo>
                <a:lnTo>
                  <a:pt x="87066" y="70171"/>
                </a:lnTo>
                <a:close/>
                <a:moveTo>
                  <a:pt x="88175" y="70171"/>
                </a:moveTo>
                <a:lnTo>
                  <a:pt x="96161" y="65550"/>
                </a:lnTo>
                <a:lnTo>
                  <a:pt x="102927" y="69469"/>
                </a:lnTo>
                <a:lnTo>
                  <a:pt x="94941" y="74090"/>
                </a:lnTo>
                <a:close/>
                <a:moveTo>
                  <a:pt x="103481" y="69801"/>
                </a:moveTo>
                <a:lnTo>
                  <a:pt x="111467" y="74423"/>
                </a:lnTo>
                <a:lnTo>
                  <a:pt x="103481" y="79044"/>
                </a:lnTo>
                <a:lnTo>
                  <a:pt x="95459" y="74423"/>
                </a:lnTo>
                <a:close/>
                <a:moveTo>
                  <a:pt x="103481" y="69136"/>
                </a:moveTo>
                <a:lnTo>
                  <a:pt x="96716" y="65217"/>
                </a:lnTo>
                <a:lnTo>
                  <a:pt x="103481" y="61298"/>
                </a:lnTo>
                <a:lnTo>
                  <a:pt x="110210" y="65217"/>
                </a:lnTo>
                <a:close/>
                <a:moveTo>
                  <a:pt x="96124" y="64884"/>
                </a:moveTo>
                <a:lnTo>
                  <a:pt x="88139" y="60263"/>
                </a:lnTo>
                <a:lnTo>
                  <a:pt x="94867" y="56344"/>
                </a:lnTo>
                <a:lnTo>
                  <a:pt x="102890" y="60965"/>
                </a:lnTo>
                <a:close/>
                <a:moveTo>
                  <a:pt x="95570" y="65217"/>
                </a:moveTo>
                <a:lnTo>
                  <a:pt x="87584" y="69838"/>
                </a:lnTo>
                <a:lnTo>
                  <a:pt x="79561" y="65217"/>
                </a:lnTo>
                <a:lnTo>
                  <a:pt x="87584" y="60596"/>
                </a:lnTo>
                <a:close/>
                <a:moveTo>
                  <a:pt x="79081" y="64884"/>
                </a:moveTo>
                <a:lnTo>
                  <a:pt x="72278" y="60965"/>
                </a:lnTo>
                <a:lnTo>
                  <a:pt x="80264" y="56344"/>
                </a:lnTo>
                <a:lnTo>
                  <a:pt x="87029" y="60263"/>
                </a:lnTo>
                <a:close/>
                <a:moveTo>
                  <a:pt x="78526" y="65217"/>
                </a:moveTo>
                <a:lnTo>
                  <a:pt x="71724" y="69136"/>
                </a:lnTo>
                <a:lnTo>
                  <a:pt x="64921" y="65217"/>
                </a:lnTo>
                <a:lnTo>
                  <a:pt x="71687" y="61335"/>
                </a:lnTo>
                <a:close/>
                <a:moveTo>
                  <a:pt x="79709" y="74423"/>
                </a:moveTo>
                <a:lnTo>
                  <a:pt x="71724" y="79044"/>
                </a:lnTo>
                <a:lnTo>
                  <a:pt x="63775" y="74423"/>
                </a:lnTo>
                <a:lnTo>
                  <a:pt x="71760" y="69801"/>
                </a:lnTo>
                <a:close/>
                <a:moveTo>
                  <a:pt x="78526" y="83591"/>
                </a:moveTo>
                <a:lnTo>
                  <a:pt x="71760" y="87547"/>
                </a:lnTo>
                <a:lnTo>
                  <a:pt x="64995" y="83591"/>
                </a:lnTo>
                <a:lnTo>
                  <a:pt x="71724" y="79673"/>
                </a:lnTo>
                <a:close/>
                <a:moveTo>
                  <a:pt x="72278" y="79340"/>
                </a:moveTo>
                <a:lnTo>
                  <a:pt x="80264" y="74719"/>
                </a:lnTo>
                <a:lnTo>
                  <a:pt x="87066" y="78674"/>
                </a:lnTo>
                <a:lnTo>
                  <a:pt x="79081" y="83296"/>
                </a:lnTo>
                <a:close/>
                <a:moveTo>
                  <a:pt x="87621" y="78970"/>
                </a:moveTo>
                <a:lnTo>
                  <a:pt x="95570" y="83591"/>
                </a:lnTo>
                <a:lnTo>
                  <a:pt x="87584" y="88213"/>
                </a:lnTo>
                <a:lnTo>
                  <a:pt x="79635" y="83591"/>
                </a:lnTo>
                <a:close/>
                <a:moveTo>
                  <a:pt x="88175" y="78674"/>
                </a:moveTo>
                <a:lnTo>
                  <a:pt x="94941" y="74719"/>
                </a:lnTo>
                <a:lnTo>
                  <a:pt x="102927" y="79340"/>
                </a:lnTo>
                <a:lnTo>
                  <a:pt x="96124" y="83296"/>
                </a:lnTo>
                <a:close/>
                <a:moveTo>
                  <a:pt x="103481" y="79673"/>
                </a:moveTo>
                <a:lnTo>
                  <a:pt x="110247" y="83591"/>
                </a:lnTo>
                <a:lnTo>
                  <a:pt x="103481" y="87547"/>
                </a:lnTo>
                <a:lnTo>
                  <a:pt x="96679" y="83591"/>
                </a:lnTo>
                <a:close/>
                <a:moveTo>
                  <a:pt x="104036" y="79340"/>
                </a:moveTo>
                <a:lnTo>
                  <a:pt x="112022" y="74719"/>
                </a:lnTo>
                <a:lnTo>
                  <a:pt x="118787" y="78674"/>
                </a:lnTo>
                <a:lnTo>
                  <a:pt x="110839" y="83296"/>
                </a:lnTo>
                <a:close/>
                <a:moveTo>
                  <a:pt x="119342" y="78970"/>
                </a:moveTo>
                <a:lnTo>
                  <a:pt x="127327" y="83591"/>
                </a:lnTo>
                <a:lnTo>
                  <a:pt x="119379" y="88213"/>
                </a:lnTo>
                <a:lnTo>
                  <a:pt x="111393" y="83591"/>
                </a:lnTo>
                <a:close/>
                <a:moveTo>
                  <a:pt x="119896" y="78674"/>
                </a:moveTo>
                <a:lnTo>
                  <a:pt x="126662" y="74719"/>
                </a:lnTo>
                <a:lnTo>
                  <a:pt x="134685" y="79340"/>
                </a:lnTo>
                <a:lnTo>
                  <a:pt x="127882" y="83296"/>
                </a:lnTo>
                <a:close/>
                <a:moveTo>
                  <a:pt x="127217" y="74423"/>
                </a:moveTo>
                <a:lnTo>
                  <a:pt x="135165" y="69801"/>
                </a:lnTo>
                <a:lnTo>
                  <a:pt x="143188" y="74423"/>
                </a:lnTo>
                <a:lnTo>
                  <a:pt x="135239" y="79044"/>
                </a:lnTo>
                <a:close/>
                <a:moveTo>
                  <a:pt x="135794" y="69469"/>
                </a:moveTo>
                <a:lnTo>
                  <a:pt x="142559" y="65550"/>
                </a:lnTo>
                <a:lnTo>
                  <a:pt x="150582" y="70171"/>
                </a:lnTo>
                <a:lnTo>
                  <a:pt x="143779" y="74090"/>
                </a:lnTo>
                <a:close/>
                <a:moveTo>
                  <a:pt x="135202" y="69136"/>
                </a:moveTo>
                <a:lnTo>
                  <a:pt x="128474" y="65217"/>
                </a:lnTo>
                <a:lnTo>
                  <a:pt x="135276" y="61298"/>
                </a:lnTo>
                <a:lnTo>
                  <a:pt x="142005" y="65180"/>
                </a:lnTo>
                <a:close/>
                <a:moveTo>
                  <a:pt x="127882" y="64884"/>
                </a:moveTo>
                <a:lnTo>
                  <a:pt x="119896" y="60263"/>
                </a:lnTo>
                <a:lnTo>
                  <a:pt x="126625" y="56344"/>
                </a:lnTo>
                <a:lnTo>
                  <a:pt x="134611" y="60965"/>
                </a:lnTo>
                <a:close/>
                <a:moveTo>
                  <a:pt x="119342" y="59930"/>
                </a:moveTo>
                <a:lnTo>
                  <a:pt x="112576" y="56011"/>
                </a:lnTo>
                <a:lnTo>
                  <a:pt x="119342" y="52092"/>
                </a:lnTo>
                <a:lnTo>
                  <a:pt x="126070" y="55974"/>
                </a:lnTo>
                <a:close/>
                <a:moveTo>
                  <a:pt x="118787" y="60263"/>
                </a:moveTo>
                <a:lnTo>
                  <a:pt x="110765" y="64884"/>
                </a:lnTo>
                <a:lnTo>
                  <a:pt x="104036" y="60965"/>
                </a:lnTo>
                <a:lnTo>
                  <a:pt x="112022" y="56344"/>
                </a:lnTo>
                <a:close/>
                <a:moveTo>
                  <a:pt x="103481" y="60670"/>
                </a:moveTo>
                <a:lnTo>
                  <a:pt x="95459" y="56048"/>
                </a:lnTo>
                <a:lnTo>
                  <a:pt x="103481" y="51427"/>
                </a:lnTo>
                <a:lnTo>
                  <a:pt x="111467" y="56048"/>
                </a:lnTo>
                <a:close/>
                <a:moveTo>
                  <a:pt x="94941" y="55753"/>
                </a:moveTo>
                <a:lnTo>
                  <a:pt x="88175" y="51797"/>
                </a:lnTo>
                <a:lnTo>
                  <a:pt x="96161" y="47175"/>
                </a:lnTo>
                <a:lnTo>
                  <a:pt x="102927" y="51131"/>
                </a:lnTo>
                <a:close/>
                <a:moveTo>
                  <a:pt x="94387" y="56048"/>
                </a:moveTo>
                <a:lnTo>
                  <a:pt x="87621" y="60004"/>
                </a:lnTo>
                <a:lnTo>
                  <a:pt x="80892" y="56048"/>
                </a:lnTo>
                <a:lnTo>
                  <a:pt x="87621" y="52166"/>
                </a:lnTo>
                <a:close/>
                <a:moveTo>
                  <a:pt x="80264" y="55753"/>
                </a:moveTo>
                <a:lnTo>
                  <a:pt x="72278" y="51131"/>
                </a:lnTo>
                <a:lnTo>
                  <a:pt x="79044" y="47249"/>
                </a:lnTo>
                <a:lnTo>
                  <a:pt x="87029" y="51871"/>
                </a:lnTo>
                <a:close/>
                <a:moveTo>
                  <a:pt x="79709" y="56048"/>
                </a:moveTo>
                <a:lnTo>
                  <a:pt x="71724" y="60670"/>
                </a:lnTo>
                <a:lnTo>
                  <a:pt x="63738" y="56048"/>
                </a:lnTo>
                <a:lnTo>
                  <a:pt x="71724" y="51427"/>
                </a:lnTo>
                <a:close/>
                <a:moveTo>
                  <a:pt x="71169" y="61002"/>
                </a:moveTo>
                <a:lnTo>
                  <a:pt x="64440" y="64884"/>
                </a:lnTo>
                <a:lnTo>
                  <a:pt x="56492" y="60263"/>
                </a:lnTo>
                <a:lnTo>
                  <a:pt x="63220" y="56381"/>
                </a:lnTo>
                <a:close/>
                <a:moveTo>
                  <a:pt x="71169" y="69469"/>
                </a:moveTo>
                <a:lnTo>
                  <a:pt x="63183" y="74090"/>
                </a:lnTo>
                <a:lnTo>
                  <a:pt x="56381" y="70171"/>
                </a:lnTo>
                <a:lnTo>
                  <a:pt x="64366" y="65550"/>
                </a:lnTo>
                <a:close/>
                <a:moveTo>
                  <a:pt x="62629" y="74423"/>
                </a:moveTo>
                <a:lnTo>
                  <a:pt x="55863" y="78342"/>
                </a:lnTo>
                <a:lnTo>
                  <a:pt x="49097" y="74423"/>
                </a:lnTo>
                <a:lnTo>
                  <a:pt x="55826" y="70541"/>
                </a:lnTo>
                <a:close/>
                <a:moveTo>
                  <a:pt x="63183" y="74719"/>
                </a:moveTo>
                <a:lnTo>
                  <a:pt x="71132" y="79340"/>
                </a:lnTo>
                <a:lnTo>
                  <a:pt x="64366" y="83296"/>
                </a:lnTo>
                <a:lnTo>
                  <a:pt x="56418" y="78674"/>
                </a:lnTo>
                <a:close/>
                <a:moveTo>
                  <a:pt x="71169" y="87806"/>
                </a:moveTo>
                <a:lnTo>
                  <a:pt x="63183" y="92427"/>
                </a:lnTo>
                <a:lnTo>
                  <a:pt x="56381" y="88509"/>
                </a:lnTo>
                <a:lnTo>
                  <a:pt x="64366" y="83887"/>
                </a:lnTo>
                <a:close/>
                <a:moveTo>
                  <a:pt x="71724" y="88139"/>
                </a:moveTo>
                <a:lnTo>
                  <a:pt x="79672" y="92760"/>
                </a:lnTo>
                <a:lnTo>
                  <a:pt x="71687" y="97382"/>
                </a:lnTo>
                <a:lnTo>
                  <a:pt x="63738" y="92760"/>
                </a:lnTo>
                <a:close/>
                <a:moveTo>
                  <a:pt x="72315" y="87806"/>
                </a:moveTo>
                <a:lnTo>
                  <a:pt x="79081" y="83887"/>
                </a:lnTo>
                <a:lnTo>
                  <a:pt x="87029" y="88509"/>
                </a:lnTo>
                <a:lnTo>
                  <a:pt x="80227" y="92427"/>
                </a:lnTo>
                <a:close/>
                <a:moveTo>
                  <a:pt x="87584" y="88841"/>
                </a:moveTo>
                <a:lnTo>
                  <a:pt x="94387" y="92760"/>
                </a:lnTo>
                <a:lnTo>
                  <a:pt x="87584" y="96679"/>
                </a:lnTo>
                <a:lnTo>
                  <a:pt x="80781" y="92760"/>
                </a:lnTo>
                <a:close/>
                <a:moveTo>
                  <a:pt x="88175" y="88509"/>
                </a:moveTo>
                <a:lnTo>
                  <a:pt x="96161" y="83887"/>
                </a:lnTo>
                <a:lnTo>
                  <a:pt x="102964" y="87806"/>
                </a:lnTo>
                <a:lnTo>
                  <a:pt x="95015" y="92427"/>
                </a:lnTo>
                <a:close/>
                <a:moveTo>
                  <a:pt x="103481" y="88139"/>
                </a:moveTo>
                <a:lnTo>
                  <a:pt x="111430" y="92760"/>
                </a:lnTo>
                <a:lnTo>
                  <a:pt x="103481" y="97382"/>
                </a:lnTo>
                <a:lnTo>
                  <a:pt x="95533" y="92760"/>
                </a:lnTo>
                <a:close/>
                <a:moveTo>
                  <a:pt x="104036" y="87806"/>
                </a:moveTo>
                <a:lnTo>
                  <a:pt x="110839" y="83887"/>
                </a:lnTo>
                <a:lnTo>
                  <a:pt x="118824" y="88509"/>
                </a:lnTo>
                <a:lnTo>
                  <a:pt x="112022" y="92427"/>
                </a:lnTo>
                <a:close/>
                <a:moveTo>
                  <a:pt x="119379" y="88841"/>
                </a:moveTo>
                <a:lnTo>
                  <a:pt x="126181" y="92760"/>
                </a:lnTo>
                <a:lnTo>
                  <a:pt x="119379" y="96679"/>
                </a:lnTo>
                <a:lnTo>
                  <a:pt x="112576" y="92760"/>
                </a:lnTo>
                <a:close/>
                <a:moveTo>
                  <a:pt x="119933" y="88509"/>
                </a:moveTo>
                <a:lnTo>
                  <a:pt x="127882" y="83887"/>
                </a:lnTo>
                <a:lnTo>
                  <a:pt x="134611" y="87806"/>
                </a:lnTo>
                <a:lnTo>
                  <a:pt x="126662" y="92427"/>
                </a:lnTo>
                <a:close/>
                <a:moveTo>
                  <a:pt x="128437" y="83591"/>
                </a:moveTo>
                <a:lnTo>
                  <a:pt x="135202" y="79673"/>
                </a:lnTo>
                <a:lnTo>
                  <a:pt x="141968" y="83591"/>
                </a:lnTo>
                <a:lnTo>
                  <a:pt x="135165" y="87547"/>
                </a:lnTo>
                <a:close/>
                <a:moveTo>
                  <a:pt x="135794" y="79340"/>
                </a:moveTo>
                <a:lnTo>
                  <a:pt x="143742" y="74719"/>
                </a:lnTo>
                <a:lnTo>
                  <a:pt x="150471" y="78674"/>
                </a:lnTo>
                <a:lnTo>
                  <a:pt x="142522" y="83296"/>
                </a:lnTo>
                <a:close/>
                <a:moveTo>
                  <a:pt x="144334" y="74423"/>
                </a:moveTo>
                <a:lnTo>
                  <a:pt x="151137" y="70467"/>
                </a:lnTo>
                <a:lnTo>
                  <a:pt x="157865" y="74349"/>
                </a:lnTo>
                <a:lnTo>
                  <a:pt x="151063" y="78305"/>
                </a:lnTo>
                <a:close/>
                <a:moveTo>
                  <a:pt x="143114" y="65217"/>
                </a:moveTo>
                <a:lnTo>
                  <a:pt x="151063" y="60596"/>
                </a:lnTo>
                <a:lnTo>
                  <a:pt x="159085" y="65217"/>
                </a:lnTo>
                <a:lnTo>
                  <a:pt x="151137" y="69838"/>
                </a:lnTo>
                <a:close/>
                <a:moveTo>
                  <a:pt x="142522" y="64884"/>
                </a:moveTo>
                <a:lnTo>
                  <a:pt x="135757" y="61002"/>
                </a:lnTo>
                <a:lnTo>
                  <a:pt x="143779" y="56381"/>
                </a:lnTo>
                <a:lnTo>
                  <a:pt x="150508" y="60263"/>
                </a:lnTo>
                <a:close/>
                <a:moveTo>
                  <a:pt x="135202" y="60670"/>
                </a:moveTo>
                <a:lnTo>
                  <a:pt x="127217" y="56048"/>
                </a:lnTo>
                <a:lnTo>
                  <a:pt x="135202" y="51427"/>
                </a:lnTo>
                <a:lnTo>
                  <a:pt x="143225" y="56048"/>
                </a:lnTo>
                <a:close/>
                <a:moveTo>
                  <a:pt x="128474" y="46880"/>
                </a:moveTo>
                <a:lnTo>
                  <a:pt x="135239" y="42924"/>
                </a:lnTo>
                <a:lnTo>
                  <a:pt x="141968" y="46806"/>
                </a:lnTo>
                <a:lnTo>
                  <a:pt x="135239" y="50761"/>
                </a:lnTo>
                <a:close/>
                <a:moveTo>
                  <a:pt x="134611" y="51131"/>
                </a:moveTo>
                <a:lnTo>
                  <a:pt x="126625" y="55753"/>
                </a:lnTo>
                <a:lnTo>
                  <a:pt x="119896" y="51871"/>
                </a:lnTo>
                <a:lnTo>
                  <a:pt x="127882" y="47249"/>
                </a:lnTo>
                <a:close/>
                <a:moveTo>
                  <a:pt x="119379" y="51501"/>
                </a:moveTo>
                <a:lnTo>
                  <a:pt x="111393" y="46880"/>
                </a:lnTo>
                <a:lnTo>
                  <a:pt x="119379" y="42258"/>
                </a:lnTo>
                <a:lnTo>
                  <a:pt x="127364" y="46880"/>
                </a:lnTo>
                <a:close/>
                <a:moveTo>
                  <a:pt x="118787" y="51797"/>
                </a:moveTo>
                <a:lnTo>
                  <a:pt x="112022" y="55753"/>
                </a:lnTo>
                <a:lnTo>
                  <a:pt x="104036" y="51131"/>
                </a:lnTo>
                <a:lnTo>
                  <a:pt x="110765" y="47175"/>
                </a:lnTo>
                <a:close/>
                <a:moveTo>
                  <a:pt x="103481" y="50798"/>
                </a:moveTo>
                <a:lnTo>
                  <a:pt x="96716" y="46880"/>
                </a:lnTo>
                <a:lnTo>
                  <a:pt x="103481" y="42998"/>
                </a:lnTo>
                <a:lnTo>
                  <a:pt x="110210" y="46880"/>
                </a:lnTo>
                <a:close/>
                <a:moveTo>
                  <a:pt x="96161" y="46547"/>
                </a:moveTo>
                <a:lnTo>
                  <a:pt x="88175" y="41925"/>
                </a:lnTo>
                <a:lnTo>
                  <a:pt x="94941" y="38044"/>
                </a:lnTo>
                <a:lnTo>
                  <a:pt x="102927" y="42665"/>
                </a:lnTo>
                <a:close/>
                <a:moveTo>
                  <a:pt x="95607" y="46880"/>
                </a:moveTo>
                <a:lnTo>
                  <a:pt x="87621" y="51501"/>
                </a:lnTo>
                <a:lnTo>
                  <a:pt x="79635" y="46880"/>
                </a:lnTo>
                <a:lnTo>
                  <a:pt x="87621" y="42258"/>
                </a:lnTo>
                <a:close/>
                <a:moveTo>
                  <a:pt x="79044" y="46547"/>
                </a:moveTo>
                <a:lnTo>
                  <a:pt x="72278" y="42628"/>
                </a:lnTo>
                <a:lnTo>
                  <a:pt x="80264" y="38007"/>
                </a:lnTo>
                <a:lnTo>
                  <a:pt x="87029" y="41925"/>
                </a:lnTo>
                <a:close/>
                <a:moveTo>
                  <a:pt x="78489" y="46880"/>
                </a:moveTo>
                <a:lnTo>
                  <a:pt x="71724" y="50761"/>
                </a:lnTo>
                <a:lnTo>
                  <a:pt x="64995" y="46806"/>
                </a:lnTo>
                <a:lnTo>
                  <a:pt x="71724" y="42924"/>
                </a:lnTo>
                <a:close/>
                <a:moveTo>
                  <a:pt x="71169" y="51131"/>
                </a:moveTo>
                <a:lnTo>
                  <a:pt x="63183" y="55753"/>
                </a:lnTo>
                <a:lnTo>
                  <a:pt x="56381" y="51797"/>
                </a:lnTo>
                <a:lnTo>
                  <a:pt x="64366" y="47175"/>
                </a:lnTo>
                <a:close/>
                <a:moveTo>
                  <a:pt x="62629" y="56048"/>
                </a:moveTo>
                <a:lnTo>
                  <a:pt x="55863" y="59930"/>
                </a:lnTo>
                <a:lnTo>
                  <a:pt x="49097" y="56011"/>
                </a:lnTo>
                <a:lnTo>
                  <a:pt x="55826" y="52129"/>
                </a:lnTo>
                <a:close/>
                <a:moveTo>
                  <a:pt x="63812" y="65217"/>
                </a:moveTo>
                <a:lnTo>
                  <a:pt x="55826" y="69838"/>
                </a:lnTo>
                <a:lnTo>
                  <a:pt x="47877" y="65217"/>
                </a:lnTo>
                <a:lnTo>
                  <a:pt x="55863" y="60596"/>
                </a:lnTo>
                <a:close/>
                <a:moveTo>
                  <a:pt x="55272" y="70171"/>
                </a:moveTo>
                <a:lnTo>
                  <a:pt x="48543" y="74053"/>
                </a:lnTo>
                <a:lnTo>
                  <a:pt x="40594" y="69432"/>
                </a:lnTo>
                <a:lnTo>
                  <a:pt x="47323" y="65550"/>
                </a:lnTo>
                <a:close/>
                <a:moveTo>
                  <a:pt x="47988" y="74423"/>
                </a:moveTo>
                <a:lnTo>
                  <a:pt x="39966" y="79044"/>
                </a:lnTo>
                <a:lnTo>
                  <a:pt x="32017" y="74423"/>
                </a:lnTo>
                <a:lnTo>
                  <a:pt x="40040" y="69801"/>
                </a:lnTo>
                <a:close/>
                <a:moveTo>
                  <a:pt x="48543" y="74719"/>
                </a:moveTo>
                <a:lnTo>
                  <a:pt x="55309" y="78674"/>
                </a:lnTo>
                <a:lnTo>
                  <a:pt x="47323" y="83296"/>
                </a:lnTo>
                <a:lnTo>
                  <a:pt x="40520" y="79340"/>
                </a:lnTo>
                <a:close/>
                <a:moveTo>
                  <a:pt x="55863" y="78970"/>
                </a:moveTo>
                <a:lnTo>
                  <a:pt x="63812" y="83591"/>
                </a:lnTo>
                <a:lnTo>
                  <a:pt x="55826" y="88213"/>
                </a:lnTo>
                <a:lnTo>
                  <a:pt x="47877" y="83591"/>
                </a:lnTo>
                <a:close/>
                <a:moveTo>
                  <a:pt x="62629" y="92760"/>
                </a:moveTo>
                <a:lnTo>
                  <a:pt x="55863" y="96679"/>
                </a:lnTo>
                <a:lnTo>
                  <a:pt x="49097" y="92760"/>
                </a:lnTo>
                <a:lnTo>
                  <a:pt x="55826" y="88841"/>
                </a:lnTo>
                <a:close/>
                <a:moveTo>
                  <a:pt x="63220" y="93093"/>
                </a:moveTo>
                <a:lnTo>
                  <a:pt x="71169" y="97714"/>
                </a:lnTo>
                <a:lnTo>
                  <a:pt x="64366" y="101633"/>
                </a:lnTo>
                <a:lnTo>
                  <a:pt x="56418" y="97012"/>
                </a:lnTo>
                <a:close/>
                <a:moveTo>
                  <a:pt x="71724" y="98010"/>
                </a:moveTo>
                <a:lnTo>
                  <a:pt x="78526" y="101966"/>
                </a:lnTo>
                <a:lnTo>
                  <a:pt x="71724" y="105885"/>
                </a:lnTo>
                <a:lnTo>
                  <a:pt x="64921" y="101966"/>
                </a:lnTo>
                <a:close/>
                <a:moveTo>
                  <a:pt x="72278" y="97714"/>
                </a:moveTo>
                <a:lnTo>
                  <a:pt x="80264" y="93093"/>
                </a:lnTo>
                <a:lnTo>
                  <a:pt x="87066" y="97012"/>
                </a:lnTo>
                <a:lnTo>
                  <a:pt x="79118" y="101633"/>
                </a:lnTo>
                <a:close/>
                <a:moveTo>
                  <a:pt x="87621" y="97345"/>
                </a:moveTo>
                <a:lnTo>
                  <a:pt x="95570" y="101966"/>
                </a:lnTo>
                <a:lnTo>
                  <a:pt x="87621" y="106587"/>
                </a:lnTo>
                <a:lnTo>
                  <a:pt x="79672" y="101966"/>
                </a:lnTo>
                <a:close/>
                <a:moveTo>
                  <a:pt x="88175" y="97012"/>
                </a:moveTo>
                <a:lnTo>
                  <a:pt x="94978" y="93093"/>
                </a:lnTo>
                <a:lnTo>
                  <a:pt x="102927" y="97714"/>
                </a:lnTo>
                <a:lnTo>
                  <a:pt x="96124" y="101633"/>
                </a:lnTo>
                <a:close/>
                <a:moveTo>
                  <a:pt x="103481" y="98010"/>
                </a:moveTo>
                <a:lnTo>
                  <a:pt x="110247" y="101966"/>
                </a:lnTo>
                <a:lnTo>
                  <a:pt x="103481" y="105885"/>
                </a:lnTo>
                <a:lnTo>
                  <a:pt x="96679" y="101966"/>
                </a:lnTo>
                <a:close/>
                <a:moveTo>
                  <a:pt x="104036" y="97714"/>
                </a:moveTo>
                <a:lnTo>
                  <a:pt x="111985" y="93093"/>
                </a:lnTo>
                <a:lnTo>
                  <a:pt x="118787" y="97012"/>
                </a:lnTo>
                <a:lnTo>
                  <a:pt x="110839" y="101633"/>
                </a:lnTo>
                <a:close/>
                <a:moveTo>
                  <a:pt x="119342" y="97345"/>
                </a:moveTo>
                <a:lnTo>
                  <a:pt x="127290" y="101966"/>
                </a:lnTo>
                <a:lnTo>
                  <a:pt x="119342" y="106587"/>
                </a:lnTo>
                <a:lnTo>
                  <a:pt x="111393" y="101966"/>
                </a:lnTo>
                <a:close/>
                <a:moveTo>
                  <a:pt x="119896" y="97012"/>
                </a:moveTo>
                <a:lnTo>
                  <a:pt x="126662" y="93093"/>
                </a:lnTo>
                <a:lnTo>
                  <a:pt x="134685" y="97714"/>
                </a:lnTo>
                <a:lnTo>
                  <a:pt x="127882" y="101633"/>
                </a:lnTo>
                <a:close/>
                <a:moveTo>
                  <a:pt x="127217" y="92760"/>
                </a:moveTo>
                <a:lnTo>
                  <a:pt x="135165" y="88139"/>
                </a:lnTo>
                <a:lnTo>
                  <a:pt x="143188" y="92760"/>
                </a:lnTo>
                <a:lnTo>
                  <a:pt x="135239" y="97382"/>
                </a:lnTo>
                <a:close/>
                <a:moveTo>
                  <a:pt x="143742" y="93093"/>
                </a:moveTo>
                <a:lnTo>
                  <a:pt x="150471" y="97012"/>
                </a:lnTo>
                <a:lnTo>
                  <a:pt x="142522" y="101633"/>
                </a:lnTo>
                <a:lnTo>
                  <a:pt x="135720" y="97714"/>
                </a:lnTo>
                <a:close/>
                <a:moveTo>
                  <a:pt x="135794" y="87806"/>
                </a:moveTo>
                <a:lnTo>
                  <a:pt x="142559" y="83887"/>
                </a:lnTo>
                <a:lnTo>
                  <a:pt x="150582" y="88509"/>
                </a:lnTo>
                <a:lnTo>
                  <a:pt x="143779" y="92427"/>
                </a:lnTo>
                <a:close/>
                <a:moveTo>
                  <a:pt x="143114" y="83555"/>
                </a:moveTo>
                <a:lnTo>
                  <a:pt x="151063" y="78933"/>
                </a:lnTo>
                <a:lnTo>
                  <a:pt x="159085" y="83555"/>
                </a:lnTo>
                <a:lnTo>
                  <a:pt x="151137" y="88176"/>
                </a:lnTo>
                <a:close/>
                <a:moveTo>
                  <a:pt x="151617" y="78674"/>
                </a:moveTo>
                <a:lnTo>
                  <a:pt x="158420" y="74719"/>
                </a:lnTo>
                <a:lnTo>
                  <a:pt x="166406" y="79340"/>
                </a:lnTo>
                <a:lnTo>
                  <a:pt x="159640" y="83296"/>
                </a:lnTo>
                <a:close/>
                <a:moveTo>
                  <a:pt x="158420" y="74090"/>
                </a:moveTo>
                <a:lnTo>
                  <a:pt x="151691" y="70208"/>
                </a:lnTo>
                <a:lnTo>
                  <a:pt x="159640" y="65587"/>
                </a:lnTo>
                <a:lnTo>
                  <a:pt x="166369" y="69469"/>
                </a:lnTo>
                <a:close/>
                <a:moveTo>
                  <a:pt x="151617" y="60263"/>
                </a:moveTo>
                <a:lnTo>
                  <a:pt x="158420" y="56344"/>
                </a:lnTo>
                <a:lnTo>
                  <a:pt x="166406" y="60965"/>
                </a:lnTo>
                <a:lnTo>
                  <a:pt x="159640" y="64884"/>
                </a:lnTo>
                <a:close/>
                <a:moveTo>
                  <a:pt x="151063" y="59930"/>
                </a:moveTo>
                <a:lnTo>
                  <a:pt x="144334" y="56048"/>
                </a:lnTo>
                <a:lnTo>
                  <a:pt x="151100" y="52129"/>
                </a:lnTo>
                <a:lnTo>
                  <a:pt x="157865" y="56011"/>
                </a:lnTo>
                <a:close/>
                <a:moveTo>
                  <a:pt x="143779" y="55753"/>
                </a:moveTo>
                <a:lnTo>
                  <a:pt x="135757" y="51131"/>
                </a:lnTo>
                <a:lnTo>
                  <a:pt x="142522" y="47175"/>
                </a:lnTo>
                <a:lnTo>
                  <a:pt x="150508" y="51797"/>
                </a:lnTo>
                <a:close/>
                <a:moveTo>
                  <a:pt x="142522" y="46547"/>
                </a:moveTo>
                <a:lnTo>
                  <a:pt x="135757" y="42665"/>
                </a:lnTo>
                <a:lnTo>
                  <a:pt x="143779" y="38044"/>
                </a:lnTo>
                <a:lnTo>
                  <a:pt x="150508" y="41925"/>
                </a:lnTo>
                <a:close/>
                <a:moveTo>
                  <a:pt x="135202" y="42332"/>
                </a:moveTo>
                <a:lnTo>
                  <a:pt x="127217" y="37711"/>
                </a:lnTo>
                <a:lnTo>
                  <a:pt x="135202" y="33089"/>
                </a:lnTo>
                <a:lnTo>
                  <a:pt x="143225" y="37711"/>
                </a:lnTo>
                <a:close/>
                <a:moveTo>
                  <a:pt x="134685" y="42665"/>
                </a:moveTo>
                <a:lnTo>
                  <a:pt x="127919" y="46584"/>
                </a:lnTo>
                <a:lnTo>
                  <a:pt x="119933" y="41962"/>
                </a:lnTo>
                <a:lnTo>
                  <a:pt x="126662" y="38044"/>
                </a:lnTo>
                <a:close/>
                <a:moveTo>
                  <a:pt x="119342" y="41593"/>
                </a:moveTo>
                <a:lnTo>
                  <a:pt x="112576" y="37711"/>
                </a:lnTo>
                <a:lnTo>
                  <a:pt x="119342" y="33829"/>
                </a:lnTo>
                <a:lnTo>
                  <a:pt x="126070" y="37711"/>
                </a:lnTo>
                <a:close/>
                <a:moveTo>
                  <a:pt x="118787" y="41925"/>
                </a:moveTo>
                <a:lnTo>
                  <a:pt x="110765" y="46547"/>
                </a:lnTo>
                <a:lnTo>
                  <a:pt x="104036" y="42665"/>
                </a:lnTo>
                <a:lnTo>
                  <a:pt x="112022" y="38044"/>
                </a:lnTo>
                <a:close/>
                <a:moveTo>
                  <a:pt x="103481" y="42332"/>
                </a:moveTo>
                <a:lnTo>
                  <a:pt x="95459" y="37711"/>
                </a:lnTo>
                <a:lnTo>
                  <a:pt x="103481" y="33089"/>
                </a:lnTo>
                <a:lnTo>
                  <a:pt x="111467" y="37711"/>
                </a:lnTo>
                <a:close/>
                <a:moveTo>
                  <a:pt x="94941" y="37378"/>
                </a:moveTo>
                <a:lnTo>
                  <a:pt x="88175" y="33496"/>
                </a:lnTo>
                <a:lnTo>
                  <a:pt x="96161" y="28875"/>
                </a:lnTo>
                <a:lnTo>
                  <a:pt x="102927" y="32757"/>
                </a:lnTo>
                <a:close/>
                <a:moveTo>
                  <a:pt x="94387" y="37711"/>
                </a:moveTo>
                <a:lnTo>
                  <a:pt x="87621" y="41593"/>
                </a:lnTo>
                <a:lnTo>
                  <a:pt x="80892" y="37674"/>
                </a:lnTo>
                <a:lnTo>
                  <a:pt x="87621" y="33792"/>
                </a:lnTo>
                <a:close/>
                <a:moveTo>
                  <a:pt x="80264" y="37341"/>
                </a:moveTo>
                <a:lnTo>
                  <a:pt x="72278" y="32720"/>
                </a:lnTo>
                <a:lnTo>
                  <a:pt x="79044" y="28838"/>
                </a:lnTo>
                <a:lnTo>
                  <a:pt x="87029" y="33459"/>
                </a:lnTo>
                <a:close/>
                <a:moveTo>
                  <a:pt x="79709" y="37674"/>
                </a:moveTo>
                <a:lnTo>
                  <a:pt x="71724" y="42332"/>
                </a:lnTo>
                <a:lnTo>
                  <a:pt x="63738" y="37711"/>
                </a:lnTo>
                <a:lnTo>
                  <a:pt x="71724" y="33089"/>
                </a:lnTo>
                <a:close/>
                <a:moveTo>
                  <a:pt x="71169" y="42665"/>
                </a:moveTo>
                <a:lnTo>
                  <a:pt x="64440" y="46547"/>
                </a:lnTo>
                <a:lnTo>
                  <a:pt x="56418" y="41925"/>
                </a:lnTo>
                <a:lnTo>
                  <a:pt x="63183" y="38044"/>
                </a:lnTo>
                <a:close/>
                <a:moveTo>
                  <a:pt x="63886" y="46880"/>
                </a:moveTo>
                <a:lnTo>
                  <a:pt x="55863" y="51501"/>
                </a:lnTo>
                <a:lnTo>
                  <a:pt x="47877" y="46880"/>
                </a:lnTo>
                <a:lnTo>
                  <a:pt x="55863" y="42258"/>
                </a:lnTo>
                <a:close/>
                <a:moveTo>
                  <a:pt x="55272" y="51797"/>
                </a:moveTo>
                <a:lnTo>
                  <a:pt x="48543" y="55679"/>
                </a:lnTo>
                <a:lnTo>
                  <a:pt x="40594" y="51057"/>
                </a:lnTo>
                <a:lnTo>
                  <a:pt x="47323" y="47175"/>
                </a:lnTo>
                <a:close/>
                <a:moveTo>
                  <a:pt x="55309" y="60263"/>
                </a:moveTo>
                <a:lnTo>
                  <a:pt x="47323" y="64884"/>
                </a:lnTo>
                <a:lnTo>
                  <a:pt x="40520" y="60965"/>
                </a:lnTo>
                <a:lnTo>
                  <a:pt x="48543" y="56344"/>
                </a:lnTo>
                <a:close/>
                <a:moveTo>
                  <a:pt x="46768" y="65254"/>
                </a:moveTo>
                <a:lnTo>
                  <a:pt x="40040" y="69136"/>
                </a:lnTo>
                <a:lnTo>
                  <a:pt x="33237" y="65217"/>
                </a:lnTo>
                <a:lnTo>
                  <a:pt x="39966" y="61335"/>
                </a:lnTo>
                <a:close/>
                <a:moveTo>
                  <a:pt x="39485" y="69469"/>
                </a:moveTo>
                <a:lnTo>
                  <a:pt x="31462" y="74090"/>
                </a:lnTo>
                <a:lnTo>
                  <a:pt x="24697" y="70171"/>
                </a:lnTo>
                <a:lnTo>
                  <a:pt x="32682" y="65550"/>
                </a:lnTo>
                <a:close/>
                <a:moveTo>
                  <a:pt x="31462" y="74719"/>
                </a:moveTo>
                <a:lnTo>
                  <a:pt x="39411" y="79340"/>
                </a:lnTo>
                <a:lnTo>
                  <a:pt x="32682" y="83222"/>
                </a:lnTo>
                <a:lnTo>
                  <a:pt x="24734" y="78600"/>
                </a:lnTo>
                <a:close/>
                <a:moveTo>
                  <a:pt x="39966" y="79673"/>
                </a:moveTo>
                <a:lnTo>
                  <a:pt x="46768" y="83591"/>
                </a:lnTo>
                <a:lnTo>
                  <a:pt x="40040" y="87547"/>
                </a:lnTo>
                <a:lnTo>
                  <a:pt x="33237" y="83591"/>
                </a:lnTo>
                <a:close/>
                <a:moveTo>
                  <a:pt x="47323" y="83924"/>
                </a:moveTo>
                <a:lnTo>
                  <a:pt x="55272" y="88546"/>
                </a:lnTo>
                <a:lnTo>
                  <a:pt x="48543" y="92464"/>
                </a:lnTo>
                <a:lnTo>
                  <a:pt x="40594" y="87843"/>
                </a:lnTo>
                <a:close/>
                <a:moveTo>
                  <a:pt x="55309" y="97012"/>
                </a:moveTo>
                <a:lnTo>
                  <a:pt x="47323" y="101633"/>
                </a:lnTo>
                <a:lnTo>
                  <a:pt x="40520" y="97714"/>
                </a:lnTo>
                <a:lnTo>
                  <a:pt x="48543" y="93093"/>
                </a:lnTo>
                <a:close/>
                <a:moveTo>
                  <a:pt x="55863" y="97345"/>
                </a:moveTo>
                <a:lnTo>
                  <a:pt x="63812" y="101966"/>
                </a:lnTo>
                <a:lnTo>
                  <a:pt x="55826" y="106587"/>
                </a:lnTo>
                <a:lnTo>
                  <a:pt x="47877" y="102003"/>
                </a:lnTo>
                <a:close/>
                <a:moveTo>
                  <a:pt x="64366" y="102262"/>
                </a:moveTo>
                <a:lnTo>
                  <a:pt x="71169" y="106218"/>
                </a:lnTo>
                <a:lnTo>
                  <a:pt x="63220" y="110839"/>
                </a:lnTo>
                <a:lnTo>
                  <a:pt x="56418" y="106883"/>
                </a:lnTo>
                <a:close/>
                <a:moveTo>
                  <a:pt x="71724" y="106513"/>
                </a:moveTo>
                <a:lnTo>
                  <a:pt x="79672" y="111135"/>
                </a:lnTo>
                <a:lnTo>
                  <a:pt x="71724" y="115756"/>
                </a:lnTo>
                <a:lnTo>
                  <a:pt x="63775" y="111209"/>
                </a:lnTo>
                <a:close/>
                <a:moveTo>
                  <a:pt x="72315" y="106218"/>
                </a:moveTo>
                <a:lnTo>
                  <a:pt x="79118" y="102262"/>
                </a:lnTo>
                <a:lnTo>
                  <a:pt x="87066" y="106883"/>
                </a:lnTo>
                <a:lnTo>
                  <a:pt x="80264" y="110839"/>
                </a:lnTo>
                <a:close/>
                <a:moveTo>
                  <a:pt x="87584" y="107216"/>
                </a:moveTo>
                <a:lnTo>
                  <a:pt x="94387" y="111135"/>
                </a:lnTo>
                <a:lnTo>
                  <a:pt x="87584" y="115054"/>
                </a:lnTo>
                <a:lnTo>
                  <a:pt x="80781" y="111135"/>
                </a:lnTo>
                <a:close/>
                <a:moveTo>
                  <a:pt x="88175" y="106846"/>
                </a:moveTo>
                <a:lnTo>
                  <a:pt x="96124" y="102225"/>
                </a:lnTo>
                <a:lnTo>
                  <a:pt x="102927" y="106144"/>
                </a:lnTo>
                <a:lnTo>
                  <a:pt x="94978" y="110765"/>
                </a:lnTo>
                <a:close/>
                <a:moveTo>
                  <a:pt x="103481" y="106513"/>
                </a:moveTo>
                <a:lnTo>
                  <a:pt x="111430" y="111135"/>
                </a:lnTo>
                <a:lnTo>
                  <a:pt x="103481" y="115756"/>
                </a:lnTo>
                <a:lnTo>
                  <a:pt x="95533" y="111135"/>
                </a:lnTo>
                <a:close/>
                <a:moveTo>
                  <a:pt x="104036" y="106218"/>
                </a:moveTo>
                <a:lnTo>
                  <a:pt x="110839" y="102262"/>
                </a:lnTo>
                <a:lnTo>
                  <a:pt x="118787" y="106883"/>
                </a:lnTo>
                <a:lnTo>
                  <a:pt x="111985" y="110839"/>
                </a:lnTo>
                <a:close/>
                <a:moveTo>
                  <a:pt x="119379" y="107216"/>
                </a:moveTo>
                <a:lnTo>
                  <a:pt x="126181" y="111135"/>
                </a:lnTo>
                <a:lnTo>
                  <a:pt x="119379" y="115054"/>
                </a:lnTo>
                <a:lnTo>
                  <a:pt x="112576" y="111135"/>
                </a:lnTo>
                <a:close/>
                <a:moveTo>
                  <a:pt x="119933" y="106846"/>
                </a:moveTo>
                <a:lnTo>
                  <a:pt x="127882" y="102225"/>
                </a:lnTo>
                <a:lnTo>
                  <a:pt x="134685" y="106144"/>
                </a:lnTo>
                <a:lnTo>
                  <a:pt x="126736" y="110765"/>
                </a:lnTo>
                <a:close/>
                <a:moveTo>
                  <a:pt x="128437" y="101966"/>
                </a:moveTo>
                <a:lnTo>
                  <a:pt x="135202" y="98010"/>
                </a:lnTo>
                <a:lnTo>
                  <a:pt x="142005" y="101966"/>
                </a:lnTo>
                <a:lnTo>
                  <a:pt x="135202" y="105885"/>
                </a:lnTo>
                <a:close/>
                <a:moveTo>
                  <a:pt x="142559" y="102262"/>
                </a:moveTo>
                <a:lnTo>
                  <a:pt x="150582" y="106883"/>
                </a:lnTo>
                <a:lnTo>
                  <a:pt x="143779" y="110839"/>
                </a:lnTo>
                <a:lnTo>
                  <a:pt x="135831" y="106218"/>
                </a:lnTo>
                <a:close/>
                <a:moveTo>
                  <a:pt x="143114" y="101966"/>
                </a:moveTo>
                <a:lnTo>
                  <a:pt x="151063" y="97345"/>
                </a:lnTo>
                <a:lnTo>
                  <a:pt x="159085" y="101966"/>
                </a:lnTo>
                <a:lnTo>
                  <a:pt x="151137" y="106513"/>
                </a:lnTo>
                <a:close/>
                <a:moveTo>
                  <a:pt x="144334" y="92760"/>
                </a:moveTo>
                <a:lnTo>
                  <a:pt x="151137" y="88841"/>
                </a:lnTo>
                <a:lnTo>
                  <a:pt x="157865" y="92760"/>
                </a:lnTo>
                <a:lnTo>
                  <a:pt x="151063" y="96679"/>
                </a:lnTo>
                <a:close/>
                <a:moveTo>
                  <a:pt x="151691" y="88509"/>
                </a:moveTo>
                <a:lnTo>
                  <a:pt x="159640" y="83887"/>
                </a:lnTo>
                <a:lnTo>
                  <a:pt x="166369" y="87806"/>
                </a:lnTo>
                <a:lnTo>
                  <a:pt x="158420" y="92427"/>
                </a:lnTo>
                <a:close/>
                <a:moveTo>
                  <a:pt x="160194" y="83591"/>
                </a:moveTo>
                <a:lnTo>
                  <a:pt x="166960" y="79673"/>
                </a:lnTo>
                <a:lnTo>
                  <a:pt x="173726" y="83555"/>
                </a:lnTo>
                <a:lnTo>
                  <a:pt x="166923" y="87473"/>
                </a:lnTo>
                <a:close/>
                <a:moveTo>
                  <a:pt x="158974" y="74423"/>
                </a:moveTo>
                <a:lnTo>
                  <a:pt x="166923" y="69801"/>
                </a:lnTo>
                <a:lnTo>
                  <a:pt x="174909" y="74423"/>
                </a:lnTo>
                <a:lnTo>
                  <a:pt x="166960" y="79044"/>
                </a:lnTo>
                <a:close/>
                <a:moveTo>
                  <a:pt x="160194" y="65254"/>
                </a:moveTo>
                <a:lnTo>
                  <a:pt x="166960" y="61335"/>
                </a:lnTo>
                <a:lnTo>
                  <a:pt x="173726" y="65217"/>
                </a:lnTo>
                <a:lnTo>
                  <a:pt x="166923" y="69136"/>
                </a:lnTo>
                <a:close/>
                <a:moveTo>
                  <a:pt x="158974" y="56048"/>
                </a:moveTo>
                <a:lnTo>
                  <a:pt x="166923" y="51427"/>
                </a:lnTo>
                <a:lnTo>
                  <a:pt x="174909" y="56048"/>
                </a:lnTo>
                <a:lnTo>
                  <a:pt x="166960" y="60670"/>
                </a:lnTo>
                <a:close/>
                <a:moveTo>
                  <a:pt x="158420" y="55753"/>
                </a:moveTo>
                <a:lnTo>
                  <a:pt x="151691" y="51871"/>
                </a:lnTo>
                <a:lnTo>
                  <a:pt x="159677" y="47249"/>
                </a:lnTo>
                <a:lnTo>
                  <a:pt x="166406" y="51131"/>
                </a:lnTo>
                <a:close/>
                <a:moveTo>
                  <a:pt x="151137" y="51501"/>
                </a:moveTo>
                <a:lnTo>
                  <a:pt x="143114" y="46880"/>
                </a:lnTo>
                <a:lnTo>
                  <a:pt x="151137" y="42258"/>
                </a:lnTo>
                <a:lnTo>
                  <a:pt x="159122" y="46880"/>
                </a:lnTo>
                <a:close/>
                <a:moveTo>
                  <a:pt x="144334" y="37711"/>
                </a:moveTo>
                <a:lnTo>
                  <a:pt x="151063" y="33792"/>
                </a:lnTo>
                <a:lnTo>
                  <a:pt x="157828" y="37674"/>
                </a:lnTo>
                <a:lnTo>
                  <a:pt x="151063" y="41593"/>
                </a:lnTo>
                <a:close/>
                <a:moveTo>
                  <a:pt x="143779" y="37378"/>
                </a:moveTo>
                <a:lnTo>
                  <a:pt x="135757" y="32757"/>
                </a:lnTo>
                <a:lnTo>
                  <a:pt x="142522" y="28838"/>
                </a:lnTo>
                <a:lnTo>
                  <a:pt x="150508" y="33459"/>
                </a:lnTo>
                <a:close/>
                <a:moveTo>
                  <a:pt x="135202" y="32387"/>
                </a:moveTo>
                <a:lnTo>
                  <a:pt x="128474" y="28505"/>
                </a:lnTo>
                <a:lnTo>
                  <a:pt x="135202" y="24623"/>
                </a:lnTo>
                <a:lnTo>
                  <a:pt x="141968" y="28505"/>
                </a:lnTo>
                <a:close/>
                <a:moveTo>
                  <a:pt x="134611" y="32720"/>
                </a:moveTo>
                <a:lnTo>
                  <a:pt x="126625" y="37341"/>
                </a:lnTo>
                <a:lnTo>
                  <a:pt x="119896" y="33459"/>
                </a:lnTo>
                <a:lnTo>
                  <a:pt x="127882" y="28838"/>
                </a:lnTo>
                <a:close/>
                <a:moveTo>
                  <a:pt x="119379" y="33126"/>
                </a:moveTo>
                <a:lnTo>
                  <a:pt x="111393" y="28505"/>
                </a:lnTo>
                <a:lnTo>
                  <a:pt x="119379" y="23884"/>
                </a:lnTo>
                <a:lnTo>
                  <a:pt x="127364" y="28505"/>
                </a:lnTo>
                <a:close/>
                <a:moveTo>
                  <a:pt x="118787" y="33459"/>
                </a:moveTo>
                <a:lnTo>
                  <a:pt x="112022" y="37341"/>
                </a:lnTo>
                <a:lnTo>
                  <a:pt x="104036" y="32720"/>
                </a:lnTo>
                <a:lnTo>
                  <a:pt x="110765" y="28838"/>
                </a:lnTo>
                <a:close/>
                <a:moveTo>
                  <a:pt x="103481" y="32387"/>
                </a:moveTo>
                <a:lnTo>
                  <a:pt x="96716" y="28505"/>
                </a:lnTo>
                <a:lnTo>
                  <a:pt x="103481" y="24623"/>
                </a:lnTo>
                <a:lnTo>
                  <a:pt x="110210" y="28505"/>
                </a:lnTo>
                <a:close/>
                <a:moveTo>
                  <a:pt x="96161" y="28209"/>
                </a:moveTo>
                <a:lnTo>
                  <a:pt x="88175" y="23588"/>
                </a:lnTo>
                <a:lnTo>
                  <a:pt x="94941" y="19706"/>
                </a:lnTo>
                <a:lnTo>
                  <a:pt x="102927" y="24327"/>
                </a:lnTo>
                <a:close/>
                <a:moveTo>
                  <a:pt x="95607" y="28505"/>
                </a:moveTo>
                <a:lnTo>
                  <a:pt x="87621" y="33126"/>
                </a:lnTo>
                <a:lnTo>
                  <a:pt x="79635" y="28505"/>
                </a:lnTo>
                <a:lnTo>
                  <a:pt x="87621" y="23884"/>
                </a:lnTo>
                <a:close/>
                <a:moveTo>
                  <a:pt x="79044" y="28209"/>
                </a:moveTo>
                <a:lnTo>
                  <a:pt x="72278" y="24327"/>
                </a:lnTo>
                <a:lnTo>
                  <a:pt x="80264" y="19706"/>
                </a:lnTo>
                <a:lnTo>
                  <a:pt x="87029" y="23588"/>
                </a:lnTo>
                <a:close/>
                <a:moveTo>
                  <a:pt x="78489" y="28505"/>
                </a:moveTo>
                <a:lnTo>
                  <a:pt x="71724" y="32387"/>
                </a:lnTo>
                <a:lnTo>
                  <a:pt x="64995" y="28468"/>
                </a:lnTo>
                <a:lnTo>
                  <a:pt x="71724" y="24586"/>
                </a:lnTo>
                <a:close/>
                <a:moveTo>
                  <a:pt x="71169" y="32720"/>
                </a:moveTo>
                <a:lnTo>
                  <a:pt x="63183" y="37341"/>
                </a:lnTo>
                <a:lnTo>
                  <a:pt x="56418" y="33422"/>
                </a:lnTo>
                <a:lnTo>
                  <a:pt x="64440" y="28801"/>
                </a:lnTo>
                <a:close/>
                <a:moveTo>
                  <a:pt x="62629" y="37711"/>
                </a:moveTo>
                <a:lnTo>
                  <a:pt x="55863" y="41593"/>
                </a:lnTo>
                <a:lnTo>
                  <a:pt x="49134" y="37674"/>
                </a:lnTo>
                <a:lnTo>
                  <a:pt x="55863" y="33792"/>
                </a:lnTo>
                <a:close/>
                <a:moveTo>
                  <a:pt x="55309" y="41925"/>
                </a:moveTo>
                <a:lnTo>
                  <a:pt x="47323" y="46547"/>
                </a:lnTo>
                <a:lnTo>
                  <a:pt x="40520" y="42628"/>
                </a:lnTo>
                <a:lnTo>
                  <a:pt x="48543" y="38007"/>
                </a:lnTo>
                <a:close/>
                <a:moveTo>
                  <a:pt x="46731" y="46880"/>
                </a:moveTo>
                <a:lnTo>
                  <a:pt x="39966" y="50761"/>
                </a:lnTo>
                <a:lnTo>
                  <a:pt x="33200" y="46806"/>
                </a:lnTo>
                <a:lnTo>
                  <a:pt x="39929" y="42924"/>
                </a:lnTo>
                <a:close/>
                <a:moveTo>
                  <a:pt x="47988" y="56048"/>
                </a:moveTo>
                <a:lnTo>
                  <a:pt x="39966" y="60670"/>
                </a:lnTo>
                <a:lnTo>
                  <a:pt x="32017" y="56048"/>
                </a:lnTo>
                <a:lnTo>
                  <a:pt x="40040" y="51427"/>
                </a:lnTo>
                <a:close/>
                <a:moveTo>
                  <a:pt x="39411" y="61002"/>
                </a:moveTo>
                <a:lnTo>
                  <a:pt x="32682" y="64884"/>
                </a:lnTo>
                <a:lnTo>
                  <a:pt x="24734" y="60263"/>
                </a:lnTo>
                <a:lnTo>
                  <a:pt x="31462" y="56381"/>
                </a:lnTo>
                <a:close/>
                <a:moveTo>
                  <a:pt x="32128" y="65217"/>
                </a:moveTo>
                <a:lnTo>
                  <a:pt x="24142" y="69838"/>
                </a:lnTo>
                <a:lnTo>
                  <a:pt x="16193" y="65217"/>
                </a:lnTo>
                <a:lnTo>
                  <a:pt x="24179" y="60596"/>
                </a:lnTo>
                <a:close/>
                <a:moveTo>
                  <a:pt x="30871" y="74423"/>
                </a:moveTo>
                <a:lnTo>
                  <a:pt x="24142" y="78342"/>
                </a:lnTo>
                <a:lnTo>
                  <a:pt x="17340" y="74423"/>
                </a:lnTo>
                <a:lnTo>
                  <a:pt x="24068" y="70541"/>
                </a:lnTo>
                <a:close/>
                <a:moveTo>
                  <a:pt x="32091" y="83555"/>
                </a:moveTo>
                <a:lnTo>
                  <a:pt x="24068" y="88176"/>
                </a:lnTo>
                <a:lnTo>
                  <a:pt x="16120" y="83591"/>
                </a:lnTo>
                <a:lnTo>
                  <a:pt x="24142" y="78970"/>
                </a:lnTo>
                <a:close/>
                <a:moveTo>
                  <a:pt x="32682" y="83887"/>
                </a:moveTo>
                <a:lnTo>
                  <a:pt x="39485" y="87806"/>
                </a:lnTo>
                <a:lnTo>
                  <a:pt x="31462" y="92427"/>
                </a:lnTo>
                <a:lnTo>
                  <a:pt x="24697" y="88509"/>
                </a:lnTo>
                <a:close/>
                <a:moveTo>
                  <a:pt x="40040" y="88139"/>
                </a:moveTo>
                <a:lnTo>
                  <a:pt x="47988" y="92760"/>
                </a:lnTo>
                <a:lnTo>
                  <a:pt x="39966" y="97382"/>
                </a:lnTo>
                <a:lnTo>
                  <a:pt x="32017" y="92797"/>
                </a:lnTo>
                <a:close/>
                <a:moveTo>
                  <a:pt x="46768" y="101966"/>
                </a:moveTo>
                <a:lnTo>
                  <a:pt x="40040" y="105885"/>
                </a:lnTo>
                <a:lnTo>
                  <a:pt x="33237" y="101966"/>
                </a:lnTo>
                <a:lnTo>
                  <a:pt x="39966" y="98010"/>
                </a:lnTo>
                <a:close/>
                <a:moveTo>
                  <a:pt x="47323" y="102262"/>
                </a:moveTo>
                <a:lnTo>
                  <a:pt x="55272" y="106846"/>
                </a:lnTo>
                <a:lnTo>
                  <a:pt x="48469" y="110765"/>
                </a:lnTo>
                <a:lnTo>
                  <a:pt x="40520" y="106218"/>
                </a:lnTo>
                <a:close/>
                <a:moveTo>
                  <a:pt x="55826" y="107216"/>
                </a:moveTo>
                <a:lnTo>
                  <a:pt x="62629" y="111135"/>
                </a:lnTo>
                <a:lnTo>
                  <a:pt x="55826" y="115054"/>
                </a:lnTo>
                <a:lnTo>
                  <a:pt x="49023" y="111135"/>
                </a:lnTo>
                <a:close/>
                <a:moveTo>
                  <a:pt x="63220" y="111467"/>
                </a:moveTo>
                <a:lnTo>
                  <a:pt x="71169" y="116052"/>
                </a:lnTo>
                <a:lnTo>
                  <a:pt x="64366" y="119971"/>
                </a:lnTo>
                <a:lnTo>
                  <a:pt x="56418" y="115386"/>
                </a:lnTo>
                <a:close/>
                <a:moveTo>
                  <a:pt x="71724" y="116385"/>
                </a:moveTo>
                <a:lnTo>
                  <a:pt x="78526" y="120303"/>
                </a:lnTo>
                <a:lnTo>
                  <a:pt x="71724" y="124222"/>
                </a:lnTo>
                <a:lnTo>
                  <a:pt x="64921" y="120303"/>
                </a:lnTo>
                <a:close/>
                <a:moveTo>
                  <a:pt x="72278" y="116052"/>
                </a:moveTo>
                <a:lnTo>
                  <a:pt x="80227" y="111430"/>
                </a:lnTo>
                <a:lnTo>
                  <a:pt x="87029" y="115349"/>
                </a:lnTo>
                <a:lnTo>
                  <a:pt x="79081" y="119971"/>
                </a:lnTo>
                <a:close/>
                <a:moveTo>
                  <a:pt x="87621" y="115682"/>
                </a:moveTo>
                <a:lnTo>
                  <a:pt x="95570" y="120303"/>
                </a:lnTo>
                <a:lnTo>
                  <a:pt x="87621" y="124925"/>
                </a:lnTo>
                <a:lnTo>
                  <a:pt x="79672" y="120340"/>
                </a:lnTo>
                <a:close/>
                <a:moveTo>
                  <a:pt x="88175" y="115349"/>
                </a:moveTo>
                <a:lnTo>
                  <a:pt x="94978" y="111430"/>
                </a:lnTo>
                <a:lnTo>
                  <a:pt x="102927" y="116052"/>
                </a:lnTo>
                <a:lnTo>
                  <a:pt x="96124" y="119971"/>
                </a:lnTo>
                <a:close/>
                <a:moveTo>
                  <a:pt x="103481" y="116385"/>
                </a:moveTo>
                <a:lnTo>
                  <a:pt x="110247" y="120303"/>
                </a:lnTo>
                <a:lnTo>
                  <a:pt x="103481" y="124222"/>
                </a:lnTo>
                <a:lnTo>
                  <a:pt x="96679" y="120303"/>
                </a:lnTo>
                <a:close/>
                <a:moveTo>
                  <a:pt x="104036" y="116052"/>
                </a:moveTo>
                <a:lnTo>
                  <a:pt x="111985" y="111430"/>
                </a:lnTo>
                <a:lnTo>
                  <a:pt x="118787" y="115349"/>
                </a:lnTo>
                <a:lnTo>
                  <a:pt x="110839" y="119971"/>
                </a:lnTo>
                <a:close/>
                <a:moveTo>
                  <a:pt x="119342" y="115682"/>
                </a:moveTo>
                <a:lnTo>
                  <a:pt x="127290" y="120303"/>
                </a:lnTo>
                <a:lnTo>
                  <a:pt x="119342" y="124888"/>
                </a:lnTo>
                <a:lnTo>
                  <a:pt x="111393" y="120229"/>
                </a:lnTo>
                <a:close/>
                <a:moveTo>
                  <a:pt x="119896" y="115349"/>
                </a:moveTo>
                <a:lnTo>
                  <a:pt x="126662" y="111430"/>
                </a:lnTo>
                <a:lnTo>
                  <a:pt x="134611" y="116052"/>
                </a:lnTo>
                <a:lnTo>
                  <a:pt x="127808" y="119971"/>
                </a:lnTo>
                <a:close/>
                <a:moveTo>
                  <a:pt x="127290" y="111098"/>
                </a:moveTo>
                <a:lnTo>
                  <a:pt x="135202" y="106476"/>
                </a:lnTo>
                <a:lnTo>
                  <a:pt x="143151" y="111098"/>
                </a:lnTo>
                <a:lnTo>
                  <a:pt x="135202" y="115682"/>
                </a:lnTo>
                <a:close/>
                <a:moveTo>
                  <a:pt x="143742" y="111467"/>
                </a:moveTo>
                <a:lnTo>
                  <a:pt x="150508" y="115386"/>
                </a:lnTo>
                <a:lnTo>
                  <a:pt x="142559" y="119971"/>
                </a:lnTo>
                <a:lnTo>
                  <a:pt x="135794" y="116052"/>
                </a:lnTo>
                <a:close/>
                <a:moveTo>
                  <a:pt x="144297" y="111135"/>
                </a:moveTo>
                <a:lnTo>
                  <a:pt x="151063" y="107216"/>
                </a:lnTo>
                <a:lnTo>
                  <a:pt x="157865" y="111135"/>
                </a:lnTo>
                <a:lnTo>
                  <a:pt x="151063" y="115054"/>
                </a:lnTo>
                <a:close/>
                <a:moveTo>
                  <a:pt x="151691" y="106846"/>
                </a:moveTo>
                <a:lnTo>
                  <a:pt x="159640" y="102262"/>
                </a:lnTo>
                <a:lnTo>
                  <a:pt x="166369" y="106218"/>
                </a:lnTo>
                <a:lnTo>
                  <a:pt x="158420" y="110765"/>
                </a:lnTo>
                <a:close/>
                <a:moveTo>
                  <a:pt x="151617" y="97012"/>
                </a:moveTo>
                <a:lnTo>
                  <a:pt x="158420" y="93093"/>
                </a:lnTo>
                <a:lnTo>
                  <a:pt x="166406" y="97714"/>
                </a:lnTo>
                <a:lnTo>
                  <a:pt x="159640" y="101633"/>
                </a:lnTo>
                <a:close/>
                <a:moveTo>
                  <a:pt x="158974" y="92760"/>
                </a:moveTo>
                <a:lnTo>
                  <a:pt x="166923" y="88139"/>
                </a:lnTo>
                <a:lnTo>
                  <a:pt x="174909" y="92760"/>
                </a:lnTo>
                <a:lnTo>
                  <a:pt x="166960" y="97345"/>
                </a:lnTo>
                <a:close/>
                <a:moveTo>
                  <a:pt x="167478" y="87806"/>
                </a:moveTo>
                <a:lnTo>
                  <a:pt x="174280" y="83887"/>
                </a:lnTo>
                <a:lnTo>
                  <a:pt x="182266" y="88509"/>
                </a:lnTo>
                <a:lnTo>
                  <a:pt x="175463" y="92427"/>
                </a:lnTo>
                <a:close/>
                <a:moveTo>
                  <a:pt x="174280" y="83222"/>
                </a:moveTo>
                <a:lnTo>
                  <a:pt x="167515" y="79340"/>
                </a:lnTo>
                <a:lnTo>
                  <a:pt x="175463" y="74719"/>
                </a:lnTo>
                <a:lnTo>
                  <a:pt x="182229" y="78600"/>
                </a:lnTo>
                <a:close/>
                <a:moveTo>
                  <a:pt x="167478" y="69469"/>
                </a:moveTo>
                <a:lnTo>
                  <a:pt x="174280" y="65550"/>
                </a:lnTo>
                <a:lnTo>
                  <a:pt x="182266" y="70171"/>
                </a:lnTo>
                <a:lnTo>
                  <a:pt x="175463" y="74090"/>
                </a:lnTo>
                <a:close/>
                <a:moveTo>
                  <a:pt x="174280" y="64884"/>
                </a:moveTo>
                <a:lnTo>
                  <a:pt x="167515" y="61002"/>
                </a:lnTo>
                <a:lnTo>
                  <a:pt x="175463" y="56381"/>
                </a:lnTo>
                <a:lnTo>
                  <a:pt x="182229" y="60263"/>
                </a:lnTo>
                <a:close/>
                <a:moveTo>
                  <a:pt x="167478" y="51131"/>
                </a:moveTo>
                <a:lnTo>
                  <a:pt x="174280" y="47175"/>
                </a:lnTo>
                <a:lnTo>
                  <a:pt x="182266" y="51797"/>
                </a:lnTo>
                <a:lnTo>
                  <a:pt x="175463" y="55753"/>
                </a:lnTo>
                <a:close/>
                <a:moveTo>
                  <a:pt x="166923" y="50798"/>
                </a:moveTo>
                <a:lnTo>
                  <a:pt x="160194" y="46917"/>
                </a:lnTo>
                <a:lnTo>
                  <a:pt x="166960" y="42998"/>
                </a:lnTo>
                <a:lnTo>
                  <a:pt x="173726" y="46880"/>
                </a:lnTo>
                <a:close/>
                <a:moveTo>
                  <a:pt x="159640" y="46547"/>
                </a:moveTo>
                <a:lnTo>
                  <a:pt x="151617" y="41925"/>
                </a:lnTo>
                <a:lnTo>
                  <a:pt x="158383" y="38007"/>
                </a:lnTo>
                <a:lnTo>
                  <a:pt x="166369" y="42628"/>
                </a:lnTo>
                <a:close/>
                <a:moveTo>
                  <a:pt x="158383" y="37341"/>
                </a:moveTo>
                <a:lnTo>
                  <a:pt x="151617" y="33459"/>
                </a:lnTo>
                <a:lnTo>
                  <a:pt x="159640" y="28838"/>
                </a:lnTo>
                <a:lnTo>
                  <a:pt x="166369" y="32720"/>
                </a:lnTo>
                <a:close/>
                <a:moveTo>
                  <a:pt x="151137" y="33126"/>
                </a:moveTo>
                <a:lnTo>
                  <a:pt x="143114" y="28505"/>
                </a:lnTo>
                <a:lnTo>
                  <a:pt x="151137" y="23884"/>
                </a:lnTo>
                <a:lnTo>
                  <a:pt x="159122" y="28505"/>
                </a:lnTo>
                <a:close/>
                <a:moveTo>
                  <a:pt x="142522" y="28209"/>
                </a:moveTo>
                <a:lnTo>
                  <a:pt x="135757" y="24327"/>
                </a:lnTo>
                <a:lnTo>
                  <a:pt x="143779" y="19706"/>
                </a:lnTo>
                <a:lnTo>
                  <a:pt x="150508" y="23588"/>
                </a:lnTo>
                <a:close/>
                <a:moveTo>
                  <a:pt x="135202" y="23995"/>
                </a:moveTo>
                <a:lnTo>
                  <a:pt x="127217" y="19373"/>
                </a:lnTo>
                <a:lnTo>
                  <a:pt x="135202" y="14752"/>
                </a:lnTo>
                <a:lnTo>
                  <a:pt x="143225" y="19373"/>
                </a:lnTo>
                <a:close/>
                <a:moveTo>
                  <a:pt x="134685" y="24327"/>
                </a:moveTo>
                <a:lnTo>
                  <a:pt x="127919" y="28209"/>
                </a:lnTo>
                <a:lnTo>
                  <a:pt x="119933" y="23588"/>
                </a:lnTo>
                <a:lnTo>
                  <a:pt x="126662" y="19706"/>
                </a:lnTo>
                <a:close/>
                <a:moveTo>
                  <a:pt x="119342" y="23255"/>
                </a:moveTo>
                <a:lnTo>
                  <a:pt x="112576" y="19373"/>
                </a:lnTo>
                <a:lnTo>
                  <a:pt x="119342" y="15491"/>
                </a:lnTo>
                <a:lnTo>
                  <a:pt x="126070" y="19373"/>
                </a:lnTo>
                <a:close/>
                <a:moveTo>
                  <a:pt x="118787" y="23588"/>
                </a:moveTo>
                <a:lnTo>
                  <a:pt x="110765" y="28209"/>
                </a:lnTo>
                <a:lnTo>
                  <a:pt x="104036" y="24327"/>
                </a:lnTo>
                <a:lnTo>
                  <a:pt x="112022" y="19706"/>
                </a:lnTo>
                <a:close/>
                <a:moveTo>
                  <a:pt x="103481" y="23995"/>
                </a:moveTo>
                <a:lnTo>
                  <a:pt x="95459" y="19373"/>
                </a:lnTo>
                <a:lnTo>
                  <a:pt x="103481" y="14752"/>
                </a:lnTo>
                <a:lnTo>
                  <a:pt x="111467" y="19373"/>
                </a:lnTo>
                <a:close/>
                <a:moveTo>
                  <a:pt x="94941" y="19004"/>
                </a:moveTo>
                <a:lnTo>
                  <a:pt x="88175" y="15122"/>
                </a:lnTo>
                <a:lnTo>
                  <a:pt x="96161" y="10500"/>
                </a:lnTo>
                <a:lnTo>
                  <a:pt x="102927" y="14382"/>
                </a:lnTo>
                <a:close/>
                <a:moveTo>
                  <a:pt x="94313" y="19336"/>
                </a:moveTo>
                <a:lnTo>
                  <a:pt x="87584" y="23218"/>
                </a:lnTo>
                <a:lnTo>
                  <a:pt x="80818" y="19336"/>
                </a:lnTo>
                <a:lnTo>
                  <a:pt x="87584" y="15454"/>
                </a:lnTo>
                <a:close/>
                <a:moveTo>
                  <a:pt x="80338" y="19004"/>
                </a:moveTo>
                <a:lnTo>
                  <a:pt x="72315" y="14382"/>
                </a:lnTo>
                <a:lnTo>
                  <a:pt x="79081" y="10500"/>
                </a:lnTo>
                <a:lnTo>
                  <a:pt x="87066" y="15122"/>
                </a:lnTo>
                <a:close/>
                <a:moveTo>
                  <a:pt x="79709" y="19336"/>
                </a:moveTo>
                <a:lnTo>
                  <a:pt x="71724" y="23958"/>
                </a:lnTo>
                <a:lnTo>
                  <a:pt x="63738" y="19336"/>
                </a:lnTo>
                <a:lnTo>
                  <a:pt x="71724" y="14715"/>
                </a:lnTo>
                <a:close/>
                <a:moveTo>
                  <a:pt x="71169" y="24327"/>
                </a:moveTo>
                <a:lnTo>
                  <a:pt x="64440" y="28209"/>
                </a:lnTo>
                <a:lnTo>
                  <a:pt x="56418" y="23588"/>
                </a:lnTo>
                <a:lnTo>
                  <a:pt x="63183" y="19706"/>
                </a:lnTo>
                <a:close/>
                <a:moveTo>
                  <a:pt x="63886" y="28505"/>
                </a:moveTo>
                <a:lnTo>
                  <a:pt x="55863" y="33126"/>
                </a:lnTo>
                <a:lnTo>
                  <a:pt x="47877" y="28505"/>
                </a:lnTo>
                <a:lnTo>
                  <a:pt x="55863" y="23884"/>
                </a:lnTo>
                <a:close/>
                <a:moveTo>
                  <a:pt x="55272" y="33459"/>
                </a:moveTo>
                <a:lnTo>
                  <a:pt x="48543" y="37341"/>
                </a:lnTo>
                <a:lnTo>
                  <a:pt x="40520" y="32720"/>
                </a:lnTo>
                <a:lnTo>
                  <a:pt x="47286" y="28838"/>
                </a:lnTo>
                <a:close/>
                <a:moveTo>
                  <a:pt x="47988" y="37674"/>
                </a:moveTo>
                <a:lnTo>
                  <a:pt x="39966" y="42295"/>
                </a:lnTo>
                <a:lnTo>
                  <a:pt x="31980" y="37711"/>
                </a:lnTo>
                <a:lnTo>
                  <a:pt x="39966" y="33089"/>
                </a:lnTo>
                <a:close/>
                <a:moveTo>
                  <a:pt x="39411" y="42665"/>
                </a:moveTo>
                <a:lnTo>
                  <a:pt x="32682" y="46547"/>
                </a:lnTo>
                <a:lnTo>
                  <a:pt x="24734" y="41925"/>
                </a:lnTo>
                <a:lnTo>
                  <a:pt x="31462" y="38044"/>
                </a:lnTo>
                <a:close/>
                <a:moveTo>
                  <a:pt x="39485" y="51131"/>
                </a:moveTo>
                <a:lnTo>
                  <a:pt x="31462" y="55753"/>
                </a:lnTo>
                <a:lnTo>
                  <a:pt x="24697" y="51797"/>
                </a:lnTo>
                <a:lnTo>
                  <a:pt x="32682" y="47175"/>
                </a:lnTo>
                <a:close/>
                <a:moveTo>
                  <a:pt x="30871" y="56048"/>
                </a:moveTo>
                <a:lnTo>
                  <a:pt x="24142" y="59930"/>
                </a:lnTo>
                <a:lnTo>
                  <a:pt x="17340" y="56011"/>
                </a:lnTo>
                <a:lnTo>
                  <a:pt x="24068" y="52129"/>
                </a:lnTo>
                <a:close/>
                <a:moveTo>
                  <a:pt x="23588" y="60263"/>
                </a:moveTo>
                <a:lnTo>
                  <a:pt x="15565" y="64884"/>
                </a:lnTo>
                <a:lnTo>
                  <a:pt x="8799" y="60965"/>
                </a:lnTo>
                <a:lnTo>
                  <a:pt x="16785" y="56344"/>
                </a:lnTo>
                <a:close/>
                <a:moveTo>
                  <a:pt x="15565" y="65587"/>
                </a:moveTo>
                <a:lnTo>
                  <a:pt x="23514" y="70208"/>
                </a:lnTo>
                <a:lnTo>
                  <a:pt x="16785" y="74090"/>
                </a:lnTo>
                <a:lnTo>
                  <a:pt x="8836" y="69469"/>
                </a:lnTo>
                <a:close/>
                <a:moveTo>
                  <a:pt x="23588" y="78674"/>
                </a:moveTo>
                <a:lnTo>
                  <a:pt x="15565" y="83296"/>
                </a:lnTo>
                <a:lnTo>
                  <a:pt x="8799" y="79340"/>
                </a:lnTo>
                <a:lnTo>
                  <a:pt x="16785" y="74719"/>
                </a:lnTo>
                <a:close/>
                <a:moveTo>
                  <a:pt x="15565" y="83924"/>
                </a:moveTo>
                <a:lnTo>
                  <a:pt x="23514" y="88509"/>
                </a:lnTo>
                <a:lnTo>
                  <a:pt x="16785" y="92391"/>
                </a:lnTo>
                <a:lnTo>
                  <a:pt x="8836" y="87806"/>
                </a:lnTo>
                <a:close/>
                <a:moveTo>
                  <a:pt x="24068" y="88841"/>
                </a:moveTo>
                <a:lnTo>
                  <a:pt x="30871" y="92760"/>
                </a:lnTo>
                <a:lnTo>
                  <a:pt x="24142" y="96679"/>
                </a:lnTo>
                <a:lnTo>
                  <a:pt x="17340" y="92760"/>
                </a:lnTo>
                <a:close/>
                <a:moveTo>
                  <a:pt x="31462" y="93130"/>
                </a:moveTo>
                <a:lnTo>
                  <a:pt x="39411" y="97677"/>
                </a:lnTo>
                <a:lnTo>
                  <a:pt x="32682" y="101633"/>
                </a:lnTo>
                <a:lnTo>
                  <a:pt x="24734" y="97049"/>
                </a:lnTo>
                <a:close/>
                <a:moveTo>
                  <a:pt x="39485" y="106218"/>
                </a:moveTo>
                <a:lnTo>
                  <a:pt x="31462" y="110839"/>
                </a:lnTo>
                <a:lnTo>
                  <a:pt x="24697" y="106883"/>
                </a:lnTo>
                <a:lnTo>
                  <a:pt x="32682" y="102262"/>
                </a:lnTo>
                <a:close/>
                <a:moveTo>
                  <a:pt x="40040" y="106513"/>
                </a:moveTo>
                <a:lnTo>
                  <a:pt x="47988" y="111098"/>
                </a:lnTo>
                <a:lnTo>
                  <a:pt x="39966" y="115719"/>
                </a:lnTo>
                <a:lnTo>
                  <a:pt x="32017" y="111135"/>
                </a:lnTo>
                <a:close/>
                <a:moveTo>
                  <a:pt x="48543" y="111430"/>
                </a:moveTo>
                <a:lnTo>
                  <a:pt x="55309" y="115349"/>
                </a:lnTo>
                <a:lnTo>
                  <a:pt x="47360" y="119971"/>
                </a:lnTo>
                <a:lnTo>
                  <a:pt x="40594" y="116052"/>
                </a:lnTo>
                <a:close/>
                <a:moveTo>
                  <a:pt x="55863" y="115682"/>
                </a:moveTo>
                <a:lnTo>
                  <a:pt x="63812" y="120229"/>
                </a:lnTo>
                <a:lnTo>
                  <a:pt x="55863" y="124888"/>
                </a:lnTo>
                <a:lnTo>
                  <a:pt x="47914" y="120303"/>
                </a:lnTo>
                <a:close/>
                <a:moveTo>
                  <a:pt x="64366" y="120599"/>
                </a:moveTo>
                <a:lnTo>
                  <a:pt x="71169" y="124555"/>
                </a:lnTo>
                <a:lnTo>
                  <a:pt x="63220" y="129176"/>
                </a:lnTo>
                <a:lnTo>
                  <a:pt x="56418" y="125257"/>
                </a:lnTo>
                <a:close/>
                <a:moveTo>
                  <a:pt x="71724" y="124888"/>
                </a:moveTo>
                <a:lnTo>
                  <a:pt x="79672" y="129435"/>
                </a:lnTo>
                <a:lnTo>
                  <a:pt x="71724" y="134057"/>
                </a:lnTo>
                <a:lnTo>
                  <a:pt x="63775" y="129509"/>
                </a:lnTo>
                <a:close/>
                <a:moveTo>
                  <a:pt x="72315" y="124555"/>
                </a:moveTo>
                <a:lnTo>
                  <a:pt x="79118" y="120599"/>
                </a:lnTo>
                <a:lnTo>
                  <a:pt x="87066" y="125184"/>
                </a:lnTo>
                <a:lnTo>
                  <a:pt x="80264" y="129102"/>
                </a:lnTo>
                <a:close/>
                <a:moveTo>
                  <a:pt x="87584" y="125553"/>
                </a:moveTo>
                <a:lnTo>
                  <a:pt x="94387" y="129509"/>
                </a:lnTo>
                <a:lnTo>
                  <a:pt x="87584" y="133428"/>
                </a:lnTo>
                <a:lnTo>
                  <a:pt x="80781" y="129509"/>
                </a:lnTo>
                <a:close/>
                <a:moveTo>
                  <a:pt x="88175" y="125257"/>
                </a:moveTo>
                <a:lnTo>
                  <a:pt x="96124" y="120599"/>
                </a:lnTo>
                <a:lnTo>
                  <a:pt x="102927" y="124555"/>
                </a:lnTo>
                <a:lnTo>
                  <a:pt x="94978" y="129176"/>
                </a:lnTo>
                <a:close/>
                <a:moveTo>
                  <a:pt x="103481" y="124888"/>
                </a:moveTo>
                <a:lnTo>
                  <a:pt x="111430" y="129509"/>
                </a:lnTo>
                <a:lnTo>
                  <a:pt x="103481" y="134057"/>
                </a:lnTo>
                <a:lnTo>
                  <a:pt x="95533" y="129509"/>
                </a:lnTo>
                <a:close/>
                <a:moveTo>
                  <a:pt x="104036" y="124555"/>
                </a:moveTo>
                <a:lnTo>
                  <a:pt x="110839" y="120599"/>
                </a:lnTo>
                <a:lnTo>
                  <a:pt x="118787" y="125257"/>
                </a:lnTo>
                <a:lnTo>
                  <a:pt x="111985" y="129176"/>
                </a:lnTo>
                <a:close/>
                <a:moveTo>
                  <a:pt x="119379" y="125553"/>
                </a:moveTo>
                <a:lnTo>
                  <a:pt x="126181" y="129509"/>
                </a:lnTo>
                <a:lnTo>
                  <a:pt x="119379" y="133428"/>
                </a:lnTo>
                <a:lnTo>
                  <a:pt x="112576" y="129509"/>
                </a:lnTo>
                <a:close/>
                <a:moveTo>
                  <a:pt x="119933" y="125257"/>
                </a:moveTo>
                <a:lnTo>
                  <a:pt x="127882" y="120673"/>
                </a:lnTo>
                <a:lnTo>
                  <a:pt x="134685" y="124592"/>
                </a:lnTo>
                <a:lnTo>
                  <a:pt x="126736" y="129176"/>
                </a:lnTo>
                <a:close/>
                <a:moveTo>
                  <a:pt x="128437" y="120303"/>
                </a:moveTo>
                <a:lnTo>
                  <a:pt x="135202" y="116385"/>
                </a:lnTo>
                <a:lnTo>
                  <a:pt x="142005" y="120303"/>
                </a:lnTo>
                <a:lnTo>
                  <a:pt x="135202" y="124222"/>
                </a:lnTo>
                <a:close/>
                <a:moveTo>
                  <a:pt x="142559" y="120599"/>
                </a:moveTo>
                <a:lnTo>
                  <a:pt x="150508" y="125257"/>
                </a:lnTo>
                <a:lnTo>
                  <a:pt x="143742" y="129176"/>
                </a:lnTo>
                <a:lnTo>
                  <a:pt x="135794" y="124555"/>
                </a:lnTo>
                <a:close/>
                <a:moveTo>
                  <a:pt x="143114" y="120303"/>
                </a:moveTo>
                <a:lnTo>
                  <a:pt x="151063" y="115719"/>
                </a:lnTo>
                <a:lnTo>
                  <a:pt x="159011" y="120340"/>
                </a:lnTo>
                <a:lnTo>
                  <a:pt x="151063" y="124925"/>
                </a:lnTo>
                <a:close/>
                <a:moveTo>
                  <a:pt x="151617" y="115349"/>
                </a:moveTo>
                <a:lnTo>
                  <a:pt x="158420" y="111430"/>
                </a:lnTo>
                <a:lnTo>
                  <a:pt x="166406" y="116052"/>
                </a:lnTo>
                <a:lnTo>
                  <a:pt x="159640" y="119971"/>
                </a:lnTo>
                <a:close/>
                <a:moveTo>
                  <a:pt x="158974" y="111098"/>
                </a:moveTo>
                <a:lnTo>
                  <a:pt x="166923" y="106513"/>
                </a:lnTo>
                <a:lnTo>
                  <a:pt x="174909" y="111135"/>
                </a:lnTo>
                <a:lnTo>
                  <a:pt x="166960" y="115719"/>
                </a:lnTo>
                <a:close/>
                <a:moveTo>
                  <a:pt x="160194" y="101966"/>
                </a:moveTo>
                <a:lnTo>
                  <a:pt x="166960" y="98010"/>
                </a:lnTo>
                <a:lnTo>
                  <a:pt x="173726" y="101966"/>
                </a:lnTo>
                <a:lnTo>
                  <a:pt x="166923" y="105885"/>
                </a:lnTo>
                <a:close/>
                <a:moveTo>
                  <a:pt x="167515" y="97714"/>
                </a:moveTo>
                <a:lnTo>
                  <a:pt x="175463" y="93130"/>
                </a:lnTo>
                <a:lnTo>
                  <a:pt x="182229" y="97049"/>
                </a:lnTo>
                <a:lnTo>
                  <a:pt x="174280" y="101633"/>
                </a:lnTo>
                <a:close/>
                <a:moveTo>
                  <a:pt x="176018" y="92760"/>
                </a:moveTo>
                <a:lnTo>
                  <a:pt x="182820" y="88841"/>
                </a:lnTo>
                <a:lnTo>
                  <a:pt x="189586" y="92723"/>
                </a:lnTo>
                <a:lnTo>
                  <a:pt x="182784" y="96642"/>
                </a:lnTo>
                <a:close/>
                <a:moveTo>
                  <a:pt x="174872" y="83555"/>
                </a:moveTo>
                <a:lnTo>
                  <a:pt x="182820" y="78933"/>
                </a:lnTo>
                <a:lnTo>
                  <a:pt x="190806" y="83555"/>
                </a:lnTo>
                <a:lnTo>
                  <a:pt x="182857" y="88139"/>
                </a:lnTo>
                <a:close/>
                <a:moveTo>
                  <a:pt x="176092" y="74423"/>
                </a:moveTo>
                <a:lnTo>
                  <a:pt x="182857" y="70467"/>
                </a:lnTo>
                <a:lnTo>
                  <a:pt x="189623" y="74349"/>
                </a:lnTo>
                <a:lnTo>
                  <a:pt x="182820" y="78305"/>
                </a:lnTo>
                <a:close/>
                <a:moveTo>
                  <a:pt x="174835" y="65217"/>
                </a:moveTo>
                <a:lnTo>
                  <a:pt x="182784" y="60596"/>
                </a:lnTo>
                <a:lnTo>
                  <a:pt x="190769" y="65217"/>
                </a:lnTo>
                <a:lnTo>
                  <a:pt x="182820" y="69838"/>
                </a:lnTo>
                <a:close/>
                <a:moveTo>
                  <a:pt x="190806" y="46880"/>
                </a:moveTo>
                <a:lnTo>
                  <a:pt x="182857" y="51501"/>
                </a:lnTo>
                <a:lnTo>
                  <a:pt x="174872" y="46880"/>
                </a:lnTo>
                <a:lnTo>
                  <a:pt x="182820" y="42258"/>
                </a:lnTo>
                <a:close/>
                <a:moveTo>
                  <a:pt x="182229" y="41925"/>
                </a:moveTo>
                <a:lnTo>
                  <a:pt x="174280" y="46547"/>
                </a:lnTo>
                <a:lnTo>
                  <a:pt x="167515" y="42665"/>
                </a:lnTo>
                <a:lnTo>
                  <a:pt x="175537" y="38044"/>
                </a:lnTo>
                <a:close/>
                <a:moveTo>
                  <a:pt x="174983" y="37711"/>
                </a:moveTo>
                <a:lnTo>
                  <a:pt x="166960" y="42332"/>
                </a:lnTo>
                <a:lnTo>
                  <a:pt x="158974" y="37711"/>
                </a:lnTo>
                <a:lnTo>
                  <a:pt x="166960" y="33089"/>
                </a:lnTo>
                <a:close/>
                <a:moveTo>
                  <a:pt x="173726" y="28505"/>
                </a:moveTo>
                <a:lnTo>
                  <a:pt x="166960" y="32461"/>
                </a:lnTo>
                <a:lnTo>
                  <a:pt x="160231" y="28542"/>
                </a:lnTo>
                <a:lnTo>
                  <a:pt x="166960" y="24623"/>
                </a:lnTo>
                <a:close/>
                <a:moveTo>
                  <a:pt x="158383" y="19632"/>
                </a:moveTo>
                <a:lnTo>
                  <a:pt x="166406" y="24253"/>
                </a:lnTo>
                <a:lnTo>
                  <a:pt x="159677" y="28209"/>
                </a:lnTo>
                <a:lnTo>
                  <a:pt x="151654" y="23588"/>
                </a:lnTo>
                <a:close/>
                <a:moveTo>
                  <a:pt x="157828" y="19336"/>
                </a:moveTo>
                <a:lnTo>
                  <a:pt x="151063" y="23255"/>
                </a:lnTo>
                <a:lnTo>
                  <a:pt x="144334" y="19373"/>
                </a:lnTo>
                <a:lnTo>
                  <a:pt x="151063" y="15491"/>
                </a:lnTo>
                <a:close/>
                <a:moveTo>
                  <a:pt x="142522" y="10500"/>
                </a:moveTo>
                <a:lnTo>
                  <a:pt x="150582" y="15122"/>
                </a:lnTo>
                <a:lnTo>
                  <a:pt x="143816" y="19004"/>
                </a:lnTo>
                <a:lnTo>
                  <a:pt x="135831" y="14382"/>
                </a:lnTo>
                <a:close/>
                <a:moveTo>
                  <a:pt x="135202" y="6249"/>
                </a:moveTo>
                <a:lnTo>
                  <a:pt x="141968" y="10131"/>
                </a:lnTo>
                <a:lnTo>
                  <a:pt x="135202" y="14013"/>
                </a:lnTo>
                <a:lnTo>
                  <a:pt x="128474" y="10131"/>
                </a:lnTo>
                <a:close/>
                <a:moveTo>
                  <a:pt x="134611" y="14382"/>
                </a:moveTo>
                <a:lnTo>
                  <a:pt x="126625" y="19004"/>
                </a:lnTo>
                <a:lnTo>
                  <a:pt x="119896" y="15122"/>
                </a:lnTo>
                <a:lnTo>
                  <a:pt x="127882" y="10500"/>
                </a:lnTo>
                <a:close/>
                <a:moveTo>
                  <a:pt x="119342" y="5509"/>
                </a:moveTo>
                <a:lnTo>
                  <a:pt x="127327" y="10131"/>
                </a:lnTo>
                <a:lnTo>
                  <a:pt x="119342" y="14752"/>
                </a:lnTo>
                <a:lnTo>
                  <a:pt x="111319" y="10131"/>
                </a:lnTo>
                <a:close/>
                <a:moveTo>
                  <a:pt x="110765" y="10500"/>
                </a:moveTo>
                <a:lnTo>
                  <a:pt x="118787" y="15122"/>
                </a:lnTo>
                <a:lnTo>
                  <a:pt x="112022" y="19004"/>
                </a:lnTo>
                <a:lnTo>
                  <a:pt x="104036" y="14382"/>
                </a:lnTo>
                <a:close/>
                <a:moveTo>
                  <a:pt x="110210" y="10168"/>
                </a:moveTo>
                <a:lnTo>
                  <a:pt x="103481" y="14050"/>
                </a:lnTo>
                <a:lnTo>
                  <a:pt x="96716" y="10168"/>
                </a:lnTo>
                <a:lnTo>
                  <a:pt x="103481" y="6286"/>
                </a:lnTo>
                <a:close/>
                <a:moveTo>
                  <a:pt x="94867" y="1295"/>
                </a:moveTo>
                <a:lnTo>
                  <a:pt x="102890" y="5916"/>
                </a:lnTo>
                <a:lnTo>
                  <a:pt x="96124" y="9798"/>
                </a:lnTo>
                <a:lnTo>
                  <a:pt x="88139" y="5177"/>
                </a:lnTo>
                <a:close/>
                <a:moveTo>
                  <a:pt x="95607" y="10168"/>
                </a:moveTo>
                <a:lnTo>
                  <a:pt x="87621" y="14789"/>
                </a:lnTo>
                <a:lnTo>
                  <a:pt x="79635" y="10168"/>
                </a:lnTo>
                <a:lnTo>
                  <a:pt x="87621" y="5546"/>
                </a:lnTo>
                <a:close/>
                <a:moveTo>
                  <a:pt x="80338" y="1295"/>
                </a:moveTo>
                <a:lnTo>
                  <a:pt x="87066" y="5177"/>
                </a:lnTo>
                <a:lnTo>
                  <a:pt x="79081" y="9798"/>
                </a:lnTo>
                <a:lnTo>
                  <a:pt x="72315" y="5916"/>
                </a:lnTo>
                <a:close/>
                <a:moveTo>
                  <a:pt x="71724" y="6249"/>
                </a:moveTo>
                <a:lnTo>
                  <a:pt x="78489" y="10131"/>
                </a:lnTo>
                <a:lnTo>
                  <a:pt x="71724" y="14050"/>
                </a:lnTo>
                <a:lnTo>
                  <a:pt x="64995" y="10168"/>
                </a:lnTo>
                <a:close/>
                <a:moveTo>
                  <a:pt x="64403" y="10500"/>
                </a:moveTo>
                <a:lnTo>
                  <a:pt x="71169" y="14382"/>
                </a:lnTo>
                <a:lnTo>
                  <a:pt x="63183" y="19004"/>
                </a:lnTo>
                <a:lnTo>
                  <a:pt x="56418" y="15122"/>
                </a:lnTo>
                <a:close/>
                <a:moveTo>
                  <a:pt x="55826" y="15454"/>
                </a:moveTo>
                <a:lnTo>
                  <a:pt x="62555" y="19336"/>
                </a:lnTo>
                <a:lnTo>
                  <a:pt x="55826" y="23218"/>
                </a:lnTo>
                <a:lnTo>
                  <a:pt x="49097" y="19262"/>
                </a:lnTo>
                <a:close/>
                <a:moveTo>
                  <a:pt x="48580" y="19632"/>
                </a:moveTo>
                <a:lnTo>
                  <a:pt x="55309" y="23588"/>
                </a:lnTo>
                <a:lnTo>
                  <a:pt x="47323" y="28209"/>
                </a:lnTo>
                <a:lnTo>
                  <a:pt x="40594" y="24253"/>
                </a:lnTo>
                <a:close/>
                <a:moveTo>
                  <a:pt x="39966" y="24623"/>
                </a:moveTo>
                <a:lnTo>
                  <a:pt x="46731" y="28542"/>
                </a:lnTo>
                <a:lnTo>
                  <a:pt x="39966" y="32461"/>
                </a:lnTo>
                <a:lnTo>
                  <a:pt x="33237" y="28505"/>
                </a:lnTo>
                <a:close/>
                <a:moveTo>
                  <a:pt x="32682" y="28838"/>
                </a:moveTo>
                <a:lnTo>
                  <a:pt x="39411" y="32757"/>
                </a:lnTo>
                <a:lnTo>
                  <a:pt x="31425" y="37378"/>
                </a:lnTo>
                <a:lnTo>
                  <a:pt x="24623" y="33459"/>
                </a:lnTo>
                <a:close/>
                <a:moveTo>
                  <a:pt x="17377" y="37674"/>
                </a:moveTo>
                <a:lnTo>
                  <a:pt x="24142" y="33792"/>
                </a:lnTo>
                <a:lnTo>
                  <a:pt x="30908" y="37711"/>
                </a:lnTo>
                <a:lnTo>
                  <a:pt x="24142" y="41593"/>
                </a:lnTo>
                <a:close/>
                <a:moveTo>
                  <a:pt x="24142" y="42258"/>
                </a:moveTo>
                <a:lnTo>
                  <a:pt x="32091" y="46880"/>
                </a:lnTo>
                <a:lnTo>
                  <a:pt x="24068" y="51501"/>
                </a:lnTo>
                <a:lnTo>
                  <a:pt x="16120" y="46880"/>
                </a:lnTo>
                <a:close/>
                <a:moveTo>
                  <a:pt x="15565" y="47249"/>
                </a:moveTo>
                <a:lnTo>
                  <a:pt x="23514" y="51871"/>
                </a:lnTo>
                <a:lnTo>
                  <a:pt x="16785" y="55753"/>
                </a:lnTo>
                <a:lnTo>
                  <a:pt x="8836" y="51131"/>
                </a:lnTo>
                <a:close/>
                <a:moveTo>
                  <a:pt x="296" y="56048"/>
                </a:moveTo>
                <a:lnTo>
                  <a:pt x="8282" y="51427"/>
                </a:lnTo>
                <a:lnTo>
                  <a:pt x="16230" y="56048"/>
                </a:lnTo>
                <a:lnTo>
                  <a:pt x="8245" y="60670"/>
                </a:lnTo>
                <a:close/>
                <a:moveTo>
                  <a:pt x="1479" y="65217"/>
                </a:moveTo>
                <a:lnTo>
                  <a:pt x="8245" y="61335"/>
                </a:lnTo>
                <a:lnTo>
                  <a:pt x="15010" y="65254"/>
                </a:lnTo>
                <a:lnTo>
                  <a:pt x="8282" y="69136"/>
                </a:lnTo>
                <a:close/>
                <a:moveTo>
                  <a:pt x="296" y="74423"/>
                </a:moveTo>
                <a:lnTo>
                  <a:pt x="8282" y="69801"/>
                </a:lnTo>
                <a:lnTo>
                  <a:pt x="16230" y="74423"/>
                </a:lnTo>
                <a:lnTo>
                  <a:pt x="8245" y="79044"/>
                </a:lnTo>
                <a:close/>
                <a:moveTo>
                  <a:pt x="1479" y="83555"/>
                </a:moveTo>
                <a:lnTo>
                  <a:pt x="8245" y="79673"/>
                </a:lnTo>
                <a:lnTo>
                  <a:pt x="15010" y="83591"/>
                </a:lnTo>
                <a:lnTo>
                  <a:pt x="8282" y="87473"/>
                </a:lnTo>
                <a:close/>
                <a:moveTo>
                  <a:pt x="296" y="92797"/>
                </a:moveTo>
                <a:lnTo>
                  <a:pt x="8282" y="88176"/>
                </a:lnTo>
                <a:lnTo>
                  <a:pt x="16230" y="92760"/>
                </a:lnTo>
                <a:lnTo>
                  <a:pt x="8245" y="97382"/>
                </a:lnTo>
                <a:close/>
                <a:moveTo>
                  <a:pt x="15565" y="101633"/>
                </a:moveTo>
                <a:lnTo>
                  <a:pt x="8799" y="97714"/>
                </a:lnTo>
                <a:lnTo>
                  <a:pt x="16785" y="93093"/>
                </a:lnTo>
                <a:lnTo>
                  <a:pt x="23588" y="97012"/>
                </a:lnTo>
                <a:close/>
                <a:moveTo>
                  <a:pt x="16193" y="101966"/>
                </a:moveTo>
                <a:lnTo>
                  <a:pt x="24142" y="97345"/>
                </a:lnTo>
                <a:lnTo>
                  <a:pt x="32091" y="101892"/>
                </a:lnTo>
                <a:lnTo>
                  <a:pt x="24068" y="106513"/>
                </a:lnTo>
                <a:close/>
                <a:moveTo>
                  <a:pt x="17340" y="111098"/>
                </a:moveTo>
                <a:lnTo>
                  <a:pt x="24068" y="107179"/>
                </a:lnTo>
                <a:lnTo>
                  <a:pt x="30871" y="111098"/>
                </a:lnTo>
                <a:lnTo>
                  <a:pt x="24142" y="115017"/>
                </a:lnTo>
                <a:close/>
                <a:moveTo>
                  <a:pt x="24734" y="115349"/>
                </a:moveTo>
                <a:lnTo>
                  <a:pt x="31462" y="111430"/>
                </a:lnTo>
                <a:lnTo>
                  <a:pt x="39411" y="115978"/>
                </a:lnTo>
                <a:lnTo>
                  <a:pt x="32645" y="119971"/>
                </a:lnTo>
                <a:close/>
                <a:moveTo>
                  <a:pt x="33200" y="120303"/>
                </a:moveTo>
                <a:lnTo>
                  <a:pt x="39966" y="116385"/>
                </a:lnTo>
                <a:lnTo>
                  <a:pt x="46768" y="120303"/>
                </a:lnTo>
                <a:lnTo>
                  <a:pt x="39966" y="124222"/>
                </a:lnTo>
                <a:close/>
                <a:moveTo>
                  <a:pt x="40594" y="124555"/>
                </a:moveTo>
                <a:lnTo>
                  <a:pt x="47360" y="120599"/>
                </a:lnTo>
                <a:lnTo>
                  <a:pt x="55309" y="125184"/>
                </a:lnTo>
                <a:lnTo>
                  <a:pt x="48543" y="129102"/>
                </a:lnTo>
                <a:close/>
                <a:moveTo>
                  <a:pt x="49097" y="129435"/>
                </a:moveTo>
                <a:lnTo>
                  <a:pt x="55863" y="125516"/>
                </a:lnTo>
                <a:lnTo>
                  <a:pt x="62666" y="129435"/>
                </a:lnTo>
                <a:lnTo>
                  <a:pt x="55863" y="133391"/>
                </a:lnTo>
                <a:close/>
                <a:moveTo>
                  <a:pt x="56418" y="133761"/>
                </a:moveTo>
                <a:lnTo>
                  <a:pt x="63220" y="129805"/>
                </a:lnTo>
                <a:lnTo>
                  <a:pt x="71169" y="134389"/>
                </a:lnTo>
                <a:lnTo>
                  <a:pt x="64366" y="138308"/>
                </a:lnTo>
                <a:close/>
                <a:moveTo>
                  <a:pt x="71724" y="142560"/>
                </a:moveTo>
                <a:lnTo>
                  <a:pt x="64921" y="138641"/>
                </a:lnTo>
                <a:lnTo>
                  <a:pt x="71724" y="134722"/>
                </a:lnTo>
                <a:lnTo>
                  <a:pt x="78526" y="138641"/>
                </a:lnTo>
                <a:close/>
                <a:moveTo>
                  <a:pt x="79118" y="138308"/>
                </a:moveTo>
                <a:lnTo>
                  <a:pt x="72315" y="134389"/>
                </a:lnTo>
                <a:lnTo>
                  <a:pt x="80264" y="129768"/>
                </a:lnTo>
                <a:lnTo>
                  <a:pt x="87066" y="133687"/>
                </a:lnTo>
                <a:close/>
                <a:moveTo>
                  <a:pt x="87584" y="143262"/>
                </a:moveTo>
                <a:lnTo>
                  <a:pt x="79635" y="138678"/>
                </a:lnTo>
                <a:lnTo>
                  <a:pt x="87584" y="134057"/>
                </a:lnTo>
                <a:lnTo>
                  <a:pt x="95533" y="138641"/>
                </a:lnTo>
                <a:close/>
                <a:moveTo>
                  <a:pt x="88175" y="133761"/>
                </a:moveTo>
                <a:lnTo>
                  <a:pt x="94978" y="129805"/>
                </a:lnTo>
                <a:lnTo>
                  <a:pt x="102927" y="134389"/>
                </a:lnTo>
                <a:lnTo>
                  <a:pt x="96124" y="138308"/>
                </a:lnTo>
                <a:close/>
                <a:moveTo>
                  <a:pt x="103481" y="142560"/>
                </a:moveTo>
                <a:lnTo>
                  <a:pt x="96679" y="138641"/>
                </a:lnTo>
                <a:lnTo>
                  <a:pt x="103481" y="134722"/>
                </a:lnTo>
                <a:lnTo>
                  <a:pt x="110247" y="138641"/>
                </a:lnTo>
                <a:close/>
                <a:moveTo>
                  <a:pt x="110839" y="138308"/>
                </a:moveTo>
                <a:lnTo>
                  <a:pt x="104036" y="134389"/>
                </a:lnTo>
                <a:lnTo>
                  <a:pt x="111985" y="129805"/>
                </a:lnTo>
                <a:lnTo>
                  <a:pt x="118787" y="133761"/>
                </a:lnTo>
                <a:close/>
                <a:moveTo>
                  <a:pt x="119379" y="143262"/>
                </a:moveTo>
                <a:lnTo>
                  <a:pt x="111430" y="138678"/>
                </a:lnTo>
                <a:lnTo>
                  <a:pt x="119379" y="134130"/>
                </a:lnTo>
                <a:lnTo>
                  <a:pt x="127327" y="138752"/>
                </a:lnTo>
                <a:close/>
                <a:moveTo>
                  <a:pt x="127808" y="138308"/>
                </a:moveTo>
                <a:lnTo>
                  <a:pt x="119896" y="133687"/>
                </a:lnTo>
                <a:lnTo>
                  <a:pt x="126662" y="129768"/>
                </a:lnTo>
                <a:lnTo>
                  <a:pt x="134611" y="134389"/>
                </a:lnTo>
                <a:close/>
                <a:moveTo>
                  <a:pt x="127290" y="129509"/>
                </a:moveTo>
                <a:lnTo>
                  <a:pt x="135202" y="124925"/>
                </a:lnTo>
                <a:lnTo>
                  <a:pt x="143151" y="129546"/>
                </a:lnTo>
                <a:lnTo>
                  <a:pt x="135202" y="134130"/>
                </a:lnTo>
                <a:close/>
                <a:moveTo>
                  <a:pt x="142559" y="138308"/>
                </a:moveTo>
                <a:lnTo>
                  <a:pt x="135794" y="134389"/>
                </a:lnTo>
                <a:lnTo>
                  <a:pt x="143742" y="129805"/>
                </a:lnTo>
                <a:lnTo>
                  <a:pt x="150508" y="133761"/>
                </a:lnTo>
                <a:close/>
                <a:moveTo>
                  <a:pt x="151063" y="133428"/>
                </a:moveTo>
                <a:lnTo>
                  <a:pt x="144297" y="129509"/>
                </a:lnTo>
                <a:lnTo>
                  <a:pt x="151063" y="125553"/>
                </a:lnTo>
                <a:lnTo>
                  <a:pt x="157865" y="129509"/>
                </a:lnTo>
                <a:close/>
                <a:moveTo>
                  <a:pt x="158420" y="129139"/>
                </a:moveTo>
                <a:lnTo>
                  <a:pt x="151617" y="125184"/>
                </a:lnTo>
                <a:lnTo>
                  <a:pt x="159566" y="120636"/>
                </a:lnTo>
                <a:lnTo>
                  <a:pt x="166369" y="124555"/>
                </a:lnTo>
                <a:close/>
                <a:moveTo>
                  <a:pt x="166923" y="124222"/>
                </a:moveTo>
                <a:lnTo>
                  <a:pt x="160120" y="120303"/>
                </a:lnTo>
                <a:lnTo>
                  <a:pt x="166923" y="116385"/>
                </a:lnTo>
                <a:lnTo>
                  <a:pt x="173726" y="120303"/>
                </a:lnTo>
                <a:close/>
                <a:moveTo>
                  <a:pt x="182229" y="115349"/>
                </a:moveTo>
                <a:lnTo>
                  <a:pt x="174317" y="119971"/>
                </a:lnTo>
                <a:lnTo>
                  <a:pt x="167515" y="116052"/>
                </a:lnTo>
                <a:lnTo>
                  <a:pt x="175463" y="111467"/>
                </a:lnTo>
                <a:close/>
                <a:moveTo>
                  <a:pt x="175463" y="110839"/>
                </a:moveTo>
                <a:lnTo>
                  <a:pt x="167478" y="106218"/>
                </a:lnTo>
                <a:lnTo>
                  <a:pt x="174280" y="102262"/>
                </a:lnTo>
                <a:lnTo>
                  <a:pt x="182266" y="106883"/>
                </a:lnTo>
                <a:close/>
                <a:moveTo>
                  <a:pt x="182857" y="106513"/>
                </a:moveTo>
                <a:lnTo>
                  <a:pt x="174872" y="101892"/>
                </a:lnTo>
                <a:lnTo>
                  <a:pt x="182820" y="97345"/>
                </a:lnTo>
                <a:lnTo>
                  <a:pt x="190806" y="101966"/>
                </a:lnTo>
                <a:close/>
                <a:moveTo>
                  <a:pt x="198163" y="97714"/>
                </a:moveTo>
                <a:lnTo>
                  <a:pt x="191361" y="101633"/>
                </a:lnTo>
                <a:lnTo>
                  <a:pt x="183375" y="97012"/>
                </a:lnTo>
                <a:lnTo>
                  <a:pt x="190178" y="93093"/>
                </a:lnTo>
                <a:close/>
                <a:moveTo>
                  <a:pt x="198126" y="87806"/>
                </a:moveTo>
                <a:lnTo>
                  <a:pt x="190178" y="92391"/>
                </a:lnTo>
                <a:lnTo>
                  <a:pt x="183412" y="88509"/>
                </a:lnTo>
                <a:lnTo>
                  <a:pt x="191361" y="83924"/>
                </a:lnTo>
                <a:close/>
                <a:moveTo>
                  <a:pt x="198163" y="79340"/>
                </a:moveTo>
                <a:lnTo>
                  <a:pt x="191361" y="83296"/>
                </a:lnTo>
                <a:lnTo>
                  <a:pt x="183375" y="78674"/>
                </a:lnTo>
                <a:lnTo>
                  <a:pt x="190178" y="74719"/>
                </a:lnTo>
                <a:close/>
                <a:moveTo>
                  <a:pt x="198126" y="69469"/>
                </a:moveTo>
                <a:lnTo>
                  <a:pt x="190178" y="74090"/>
                </a:lnTo>
                <a:lnTo>
                  <a:pt x="183412" y="70208"/>
                </a:lnTo>
                <a:lnTo>
                  <a:pt x="191361" y="65587"/>
                </a:lnTo>
                <a:close/>
                <a:moveTo>
                  <a:pt x="191361" y="64921"/>
                </a:moveTo>
                <a:lnTo>
                  <a:pt x="183375" y="60300"/>
                </a:lnTo>
                <a:lnTo>
                  <a:pt x="190178" y="56381"/>
                </a:lnTo>
                <a:lnTo>
                  <a:pt x="198163" y="61002"/>
                </a:lnTo>
                <a:close/>
              </a:path>
            </a:pathLst>
          </a:custGeom>
          <a:solidFill>
            <a:srgbClr val="9DE2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6" name="Google Shape;576;p20"/>
          <p:cNvSpPr txBox="1">
            <a:spLocks noGrp="1"/>
          </p:cNvSpPr>
          <p:nvPr>
            <p:ph type="title"/>
          </p:nvPr>
        </p:nvSpPr>
        <p:spPr>
          <a:xfrm>
            <a:off x="720000" y="448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577" name="Google Shape;577;p20"/>
          <p:cNvGrpSpPr/>
          <p:nvPr/>
        </p:nvGrpSpPr>
        <p:grpSpPr>
          <a:xfrm>
            <a:off x="162181" y="3932182"/>
            <a:ext cx="269399" cy="256048"/>
            <a:chOff x="1406075" y="3845750"/>
            <a:chExt cx="415675" cy="395075"/>
          </a:xfrm>
        </p:grpSpPr>
        <p:sp>
          <p:nvSpPr>
            <p:cNvPr id="578" name="Google Shape;578;p20"/>
            <p:cNvSpPr/>
            <p:nvPr/>
          </p:nvSpPr>
          <p:spPr>
            <a:xfrm>
              <a:off x="1406075" y="3845750"/>
              <a:ext cx="415675" cy="395075"/>
            </a:xfrm>
            <a:custGeom>
              <a:avLst/>
              <a:gdLst/>
              <a:ahLst/>
              <a:cxnLst/>
              <a:rect l="l" t="t" r="r" b="b"/>
              <a:pathLst>
                <a:path w="16627" h="15803" extrusionOk="0">
                  <a:moveTo>
                    <a:pt x="8284" y="0"/>
                  </a:moveTo>
                  <a:cubicBezTo>
                    <a:pt x="4312" y="0"/>
                    <a:pt x="882" y="3002"/>
                    <a:pt x="456" y="7066"/>
                  </a:cubicBezTo>
                  <a:cubicBezTo>
                    <a:pt x="0" y="11412"/>
                    <a:pt x="3131" y="15303"/>
                    <a:pt x="7478" y="15759"/>
                  </a:cubicBezTo>
                  <a:cubicBezTo>
                    <a:pt x="7758" y="15788"/>
                    <a:pt x="8036" y="15803"/>
                    <a:pt x="8311" y="15803"/>
                  </a:cubicBezTo>
                  <a:cubicBezTo>
                    <a:pt x="12311" y="15803"/>
                    <a:pt x="15744" y="12774"/>
                    <a:pt x="16171" y="8707"/>
                  </a:cubicBezTo>
                  <a:cubicBezTo>
                    <a:pt x="16627" y="4391"/>
                    <a:pt x="13465" y="500"/>
                    <a:pt x="9119" y="45"/>
                  </a:cubicBezTo>
                  <a:cubicBezTo>
                    <a:pt x="8839" y="15"/>
                    <a:pt x="8560" y="0"/>
                    <a:pt x="828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20"/>
            <p:cNvSpPr/>
            <p:nvPr/>
          </p:nvSpPr>
          <p:spPr>
            <a:xfrm>
              <a:off x="1577050" y="3925875"/>
              <a:ext cx="72975" cy="234075"/>
            </a:xfrm>
            <a:custGeom>
              <a:avLst/>
              <a:gdLst/>
              <a:ahLst/>
              <a:cxnLst/>
              <a:rect l="l" t="t" r="r" b="b"/>
              <a:pathLst>
                <a:path w="2919" h="9363" extrusionOk="0">
                  <a:moveTo>
                    <a:pt x="2888" y="1"/>
                  </a:moveTo>
                  <a:lnTo>
                    <a:pt x="0" y="31"/>
                  </a:lnTo>
                  <a:lnTo>
                    <a:pt x="31" y="9363"/>
                  </a:lnTo>
                  <a:lnTo>
                    <a:pt x="2918" y="9363"/>
                  </a:lnTo>
                  <a:lnTo>
                    <a:pt x="288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20"/>
            <p:cNvSpPr/>
            <p:nvPr/>
          </p:nvSpPr>
          <p:spPr>
            <a:xfrm>
              <a:off x="1496500" y="4005675"/>
              <a:ext cx="234075" cy="73725"/>
            </a:xfrm>
            <a:custGeom>
              <a:avLst/>
              <a:gdLst/>
              <a:ahLst/>
              <a:cxnLst/>
              <a:rect l="l" t="t" r="r" b="b"/>
              <a:pathLst>
                <a:path w="9363" h="2949" extrusionOk="0">
                  <a:moveTo>
                    <a:pt x="9332" y="0"/>
                  </a:moveTo>
                  <a:lnTo>
                    <a:pt x="0" y="61"/>
                  </a:lnTo>
                  <a:lnTo>
                    <a:pt x="0" y="2949"/>
                  </a:lnTo>
                  <a:lnTo>
                    <a:pt x="9362" y="2888"/>
                  </a:lnTo>
                  <a:lnTo>
                    <a:pt x="93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1" name="Google Shape;581;p20"/>
          <p:cNvGrpSpPr/>
          <p:nvPr/>
        </p:nvGrpSpPr>
        <p:grpSpPr>
          <a:xfrm>
            <a:off x="7968531" y="406982"/>
            <a:ext cx="269399" cy="256048"/>
            <a:chOff x="1406075" y="3845750"/>
            <a:chExt cx="415675" cy="395075"/>
          </a:xfrm>
        </p:grpSpPr>
        <p:sp>
          <p:nvSpPr>
            <p:cNvPr id="582" name="Google Shape;582;p20"/>
            <p:cNvSpPr/>
            <p:nvPr/>
          </p:nvSpPr>
          <p:spPr>
            <a:xfrm>
              <a:off x="1406075" y="3845750"/>
              <a:ext cx="415675" cy="395075"/>
            </a:xfrm>
            <a:custGeom>
              <a:avLst/>
              <a:gdLst/>
              <a:ahLst/>
              <a:cxnLst/>
              <a:rect l="l" t="t" r="r" b="b"/>
              <a:pathLst>
                <a:path w="16627" h="15803" extrusionOk="0">
                  <a:moveTo>
                    <a:pt x="8284" y="0"/>
                  </a:moveTo>
                  <a:cubicBezTo>
                    <a:pt x="4312" y="0"/>
                    <a:pt x="882" y="3002"/>
                    <a:pt x="456" y="7066"/>
                  </a:cubicBezTo>
                  <a:cubicBezTo>
                    <a:pt x="0" y="11412"/>
                    <a:pt x="3131" y="15303"/>
                    <a:pt x="7478" y="15759"/>
                  </a:cubicBezTo>
                  <a:cubicBezTo>
                    <a:pt x="7758" y="15788"/>
                    <a:pt x="8036" y="15803"/>
                    <a:pt x="8311" y="15803"/>
                  </a:cubicBezTo>
                  <a:cubicBezTo>
                    <a:pt x="12311" y="15803"/>
                    <a:pt x="15744" y="12774"/>
                    <a:pt x="16171" y="8707"/>
                  </a:cubicBezTo>
                  <a:cubicBezTo>
                    <a:pt x="16627" y="4391"/>
                    <a:pt x="13465" y="500"/>
                    <a:pt x="9119" y="45"/>
                  </a:cubicBezTo>
                  <a:cubicBezTo>
                    <a:pt x="8839" y="15"/>
                    <a:pt x="8560" y="0"/>
                    <a:pt x="828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20"/>
            <p:cNvSpPr/>
            <p:nvPr/>
          </p:nvSpPr>
          <p:spPr>
            <a:xfrm>
              <a:off x="1577050" y="3925875"/>
              <a:ext cx="72975" cy="234075"/>
            </a:xfrm>
            <a:custGeom>
              <a:avLst/>
              <a:gdLst/>
              <a:ahLst/>
              <a:cxnLst/>
              <a:rect l="l" t="t" r="r" b="b"/>
              <a:pathLst>
                <a:path w="2919" h="9363" extrusionOk="0">
                  <a:moveTo>
                    <a:pt x="2888" y="1"/>
                  </a:moveTo>
                  <a:lnTo>
                    <a:pt x="0" y="31"/>
                  </a:lnTo>
                  <a:lnTo>
                    <a:pt x="31" y="9363"/>
                  </a:lnTo>
                  <a:lnTo>
                    <a:pt x="2918" y="9363"/>
                  </a:lnTo>
                  <a:lnTo>
                    <a:pt x="288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20"/>
            <p:cNvSpPr/>
            <p:nvPr/>
          </p:nvSpPr>
          <p:spPr>
            <a:xfrm>
              <a:off x="1496500" y="4005675"/>
              <a:ext cx="234075" cy="73725"/>
            </a:xfrm>
            <a:custGeom>
              <a:avLst/>
              <a:gdLst/>
              <a:ahLst/>
              <a:cxnLst/>
              <a:rect l="l" t="t" r="r" b="b"/>
              <a:pathLst>
                <a:path w="9363" h="2949" extrusionOk="0">
                  <a:moveTo>
                    <a:pt x="9332" y="0"/>
                  </a:moveTo>
                  <a:lnTo>
                    <a:pt x="0" y="61"/>
                  </a:lnTo>
                  <a:lnTo>
                    <a:pt x="0" y="2949"/>
                  </a:lnTo>
                  <a:lnTo>
                    <a:pt x="9362" y="2888"/>
                  </a:lnTo>
                  <a:lnTo>
                    <a:pt x="93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5" name="Google Shape;585;p20"/>
          <p:cNvGrpSpPr/>
          <p:nvPr/>
        </p:nvGrpSpPr>
        <p:grpSpPr>
          <a:xfrm>
            <a:off x="8834931" y="1783482"/>
            <a:ext cx="269399" cy="256048"/>
            <a:chOff x="1406075" y="3845750"/>
            <a:chExt cx="415675" cy="395075"/>
          </a:xfrm>
        </p:grpSpPr>
        <p:sp>
          <p:nvSpPr>
            <p:cNvPr id="586" name="Google Shape;586;p20"/>
            <p:cNvSpPr/>
            <p:nvPr/>
          </p:nvSpPr>
          <p:spPr>
            <a:xfrm>
              <a:off x="1406075" y="3845750"/>
              <a:ext cx="415675" cy="395075"/>
            </a:xfrm>
            <a:custGeom>
              <a:avLst/>
              <a:gdLst/>
              <a:ahLst/>
              <a:cxnLst/>
              <a:rect l="l" t="t" r="r" b="b"/>
              <a:pathLst>
                <a:path w="16627" h="15803" extrusionOk="0">
                  <a:moveTo>
                    <a:pt x="8284" y="0"/>
                  </a:moveTo>
                  <a:cubicBezTo>
                    <a:pt x="4312" y="0"/>
                    <a:pt x="882" y="3002"/>
                    <a:pt x="456" y="7066"/>
                  </a:cubicBezTo>
                  <a:cubicBezTo>
                    <a:pt x="0" y="11412"/>
                    <a:pt x="3131" y="15303"/>
                    <a:pt x="7478" y="15759"/>
                  </a:cubicBezTo>
                  <a:cubicBezTo>
                    <a:pt x="7758" y="15788"/>
                    <a:pt x="8036" y="15803"/>
                    <a:pt x="8311" y="15803"/>
                  </a:cubicBezTo>
                  <a:cubicBezTo>
                    <a:pt x="12311" y="15803"/>
                    <a:pt x="15744" y="12774"/>
                    <a:pt x="16171" y="8707"/>
                  </a:cubicBezTo>
                  <a:cubicBezTo>
                    <a:pt x="16627" y="4391"/>
                    <a:pt x="13465" y="500"/>
                    <a:pt x="9119" y="45"/>
                  </a:cubicBezTo>
                  <a:cubicBezTo>
                    <a:pt x="8839" y="15"/>
                    <a:pt x="8560" y="0"/>
                    <a:pt x="828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20"/>
            <p:cNvSpPr/>
            <p:nvPr/>
          </p:nvSpPr>
          <p:spPr>
            <a:xfrm>
              <a:off x="1577050" y="3925875"/>
              <a:ext cx="72975" cy="234075"/>
            </a:xfrm>
            <a:custGeom>
              <a:avLst/>
              <a:gdLst/>
              <a:ahLst/>
              <a:cxnLst/>
              <a:rect l="l" t="t" r="r" b="b"/>
              <a:pathLst>
                <a:path w="2919" h="9363" extrusionOk="0">
                  <a:moveTo>
                    <a:pt x="2888" y="1"/>
                  </a:moveTo>
                  <a:lnTo>
                    <a:pt x="0" y="31"/>
                  </a:lnTo>
                  <a:lnTo>
                    <a:pt x="31" y="9363"/>
                  </a:lnTo>
                  <a:lnTo>
                    <a:pt x="2918" y="9363"/>
                  </a:lnTo>
                  <a:lnTo>
                    <a:pt x="288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20"/>
            <p:cNvSpPr/>
            <p:nvPr/>
          </p:nvSpPr>
          <p:spPr>
            <a:xfrm>
              <a:off x="1496500" y="4005675"/>
              <a:ext cx="234075" cy="73725"/>
            </a:xfrm>
            <a:custGeom>
              <a:avLst/>
              <a:gdLst/>
              <a:ahLst/>
              <a:cxnLst/>
              <a:rect l="l" t="t" r="r" b="b"/>
              <a:pathLst>
                <a:path w="9363" h="2949" extrusionOk="0">
                  <a:moveTo>
                    <a:pt x="9332" y="0"/>
                  </a:moveTo>
                  <a:lnTo>
                    <a:pt x="0" y="61"/>
                  </a:lnTo>
                  <a:lnTo>
                    <a:pt x="0" y="2949"/>
                  </a:lnTo>
                  <a:lnTo>
                    <a:pt x="9362" y="2888"/>
                  </a:lnTo>
                  <a:lnTo>
                    <a:pt x="93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9" name="Google Shape;589;p20"/>
          <p:cNvGrpSpPr/>
          <p:nvPr/>
        </p:nvGrpSpPr>
        <p:grpSpPr>
          <a:xfrm>
            <a:off x="8078031" y="4696007"/>
            <a:ext cx="269399" cy="256048"/>
            <a:chOff x="1406075" y="3845750"/>
            <a:chExt cx="415675" cy="395075"/>
          </a:xfrm>
        </p:grpSpPr>
        <p:sp>
          <p:nvSpPr>
            <p:cNvPr id="590" name="Google Shape;590;p20"/>
            <p:cNvSpPr/>
            <p:nvPr/>
          </p:nvSpPr>
          <p:spPr>
            <a:xfrm>
              <a:off x="1406075" y="3845750"/>
              <a:ext cx="415675" cy="395075"/>
            </a:xfrm>
            <a:custGeom>
              <a:avLst/>
              <a:gdLst/>
              <a:ahLst/>
              <a:cxnLst/>
              <a:rect l="l" t="t" r="r" b="b"/>
              <a:pathLst>
                <a:path w="16627" h="15803" extrusionOk="0">
                  <a:moveTo>
                    <a:pt x="8284" y="0"/>
                  </a:moveTo>
                  <a:cubicBezTo>
                    <a:pt x="4312" y="0"/>
                    <a:pt x="882" y="3002"/>
                    <a:pt x="456" y="7066"/>
                  </a:cubicBezTo>
                  <a:cubicBezTo>
                    <a:pt x="0" y="11412"/>
                    <a:pt x="3131" y="15303"/>
                    <a:pt x="7478" y="15759"/>
                  </a:cubicBezTo>
                  <a:cubicBezTo>
                    <a:pt x="7758" y="15788"/>
                    <a:pt x="8036" y="15803"/>
                    <a:pt x="8311" y="15803"/>
                  </a:cubicBezTo>
                  <a:cubicBezTo>
                    <a:pt x="12311" y="15803"/>
                    <a:pt x="15744" y="12774"/>
                    <a:pt x="16171" y="8707"/>
                  </a:cubicBezTo>
                  <a:cubicBezTo>
                    <a:pt x="16627" y="4391"/>
                    <a:pt x="13465" y="500"/>
                    <a:pt x="9119" y="45"/>
                  </a:cubicBezTo>
                  <a:cubicBezTo>
                    <a:pt x="8839" y="15"/>
                    <a:pt x="8560" y="0"/>
                    <a:pt x="828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20"/>
            <p:cNvSpPr/>
            <p:nvPr/>
          </p:nvSpPr>
          <p:spPr>
            <a:xfrm>
              <a:off x="1577050" y="3925875"/>
              <a:ext cx="72975" cy="234075"/>
            </a:xfrm>
            <a:custGeom>
              <a:avLst/>
              <a:gdLst/>
              <a:ahLst/>
              <a:cxnLst/>
              <a:rect l="l" t="t" r="r" b="b"/>
              <a:pathLst>
                <a:path w="2919" h="9363" extrusionOk="0">
                  <a:moveTo>
                    <a:pt x="2888" y="1"/>
                  </a:moveTo>
                  <a:lnTo>
                    <a:pt x="0" y="31"/>
                  </a:lnTo>
                  <a:lnTo>
                    <a:pt x="31" y="9363"/>
                  </a:lnTo>
                  <a:lnTo>
                    <a:pt x="2918" y="9363"/>
                  </a:lnTo>
                  <a:lnTo>
                    <a:pt x="288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20"/>
            <p:cNvSpPr/>
            <p:nvPr/>
          </p:nvSpPr>
          <p:spPr>
            <a:xfrm>
              <a:off x="1496500" y="4005675"/>
              <a:ext cx="234075" cy="73725"/>
            </a:xfrm>
            <a:custGeom>
              <a:avLst/>
              <a:gdLst/>
              <a:ahLst/>
              <a:cxnLst/>
              <a:rect l="l" t="t" r="r" b="b"/>
              <a:pathLst>
                <a:path w="9363" h="2949" extrusionOk="0">
                  <a:moveTo>
                    <a:pt x="9332" y="0"/>
                  </a:moveTo>
                  <a:lnTo>
                    <a:pt x="0" y="61"/>
                  </a:lnTo>
                  <a:lnTo>
                    <a:pt x="0" y="2949"/>
                  </a:lnTo>
                  <a:lnTo>
                    <a:pt x="9362" y="2888"/>
                  </a:lnTo>
                  <a:lnTo>
                    <a:pt x="93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3" name="Google Shape;593;p20"/>
          <p:cNvGrpSpPr/>
          <p:nvPr/>
        </p:nvGrpSpPr>
        <p:grpSpPr>
          <a:xfrm>
            <a:off x="2618481" y="4899857"/>
            <a:ext cx="269399" cy="256048"/>
            <a:chOff x="1406075" y="3845750"/>
            <a:chExt cx="415675" cy="395075"/>
          </a:xfrm>
        </p:grpSpPr>
        <p:sp>
          <p:nvSpPr>
            <p:cNvPr id="594" name="Google Shape;594;p20"/>
            <p:cNvSpPr/>
            <p:nvPr/>
          </p:nvSpPr>
          <p:spPr>
            <a:xfrm>
              <a:off x="1406075" y="3845750"/>
              <a:ext cx="415675" cy="395075"/>
            </a:xfrm>
            <a:custGeom>
              <a:avLst/>
              <a:gdLst/>
              <a:ahLst/>
              <a:cxnLst/>
              <a:rect l="l" t="t" r="r" b="b"/>
              <a:pathLst>
                <a:path w="16627" h="15803" extrusionOk="0">
                  <a:moveTo>
                    <a:pt x="8284" y="0"/>
                  </a:moveTo>
                  <a:cubicBezTo>
                    <a:pt x="4312" y="0"/>
                    <a:pt x="882" y="3002"/>
                    <a:pt x="456" y="7066"/>
                  </a:cubicBezTo>
                  <a:cubicBezTo>
                    <a:pt x="0" y="11412"/>
                    <a:pt x="3131" y="15303"/>
                    <a:pt x="7478" y="15759"/>
                  </a:cubicBezTo>
                  <a:cubicBezTo>
                    <a:pt x="7758" y="15788"/>
                    <a:pt x="8036" y="15803"/>
                    <a:pt x="8311" y="15803"/>
                  </a:cubicBezTo>
                  <a:cubicBezTo>
                    <a:pt x="12311" y="15803"/>
                    <a:pt x="15744" y="12774"/>
                    <a:pt x="16171" y="8707"/>
                  </a:cubicBezTo>
                  <a:cubicBezTo>
                    <a:pt x="16627" y="4391"/>
                    <a:pt x="13465" y="500"/>
                    <a:pt x="9119" y="45"/>
                  </a:cubicBezTo>
                  <a:cubicBezTo>
                    <a:pt x="8839" y="15"/>
                    <a:pt x="8560" y="0"/>
                    <a:pt x="828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20"/>
            <p:cNvSpPr/>
            <p:nvPr/>
          </p:nvSpPr>
          <p:spPr>
            <a:xfrm>
              <a:off x="1577050" y="3925875"/>
              <a:ext cx="72975" cy="234075"/>
            </a:xfrm>
            <a:custGeom>
              <a:avLst/>
              <a:gdLst/>
              <a:ahLst/>
              <a:cxnLst/>
              <a:rect l="l" t="t" r="r" b="b"/>
              <a:pathLst>
                <a:path w="2919" h="9363" extrusionOk="0">
                  <a:moveTo>
                    <a:pt x="2888" y="1"/>
                  </a:moveTo>
                  <a:lnTo>
                    <a:pt x="0" y="31"/>
                  </a:lnTo>
                  <a:lnTo>
                    <a:pt x="31" y="9363"/>
                  </a:lnTo>
                  <a:lnTo>
                    <a:pt x="2918" y="9363"/>
                  </a:lnTo>
                  <a:lnTo>
                    <a:pt x="288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20"/>
            <p:cNvSpPr/>
            <p:nvPr/>
          </p:nvSpPr>
          <p:spPr>
            <a:xfrm>
              <a:off x="1496500" y="4005675"/>
              <a:ext cx="234075" cy="73725"/>
            </a:xfrm>
            <a:custGeom>
              <a:avLst/>
              <a:gdLst/>
              <a:ahLst/>
              <a:cxnLst/>
              <a:rect l="l" t="t" r="r" b="b"/>
              <a:pathLst>
                <a:path w="9363" h="2949" extrusionOk="0">
                  <a:moveTo>
                    <a:pt x="9332" y="0"/>
                  </a:moveTo>
                  <a:lnTo>
                    <a:pt x="0" y="61"/>
                  </a:lnTo>
                  <a:lnTo>
                    <a:pt x="0" y="2949"/>
                  </a:lnTo>
                  <a:lnTo>
                    <a:pt x="9362" y="2888"/>
                  </a:lnTo>
                  <a:lnTo>
                    <a:pt x="93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7" name="Google Shape;597;p20"/>
          <p:cNvGrpSpPr/>
          <p:nvPr/>
        </p:nvGrpSpPr>
        <p:grpSpPr>
          <a:xfrm>
            <a:off x="3276056" y="63907"/>
            <a:ext cx="269399" cy="256048"/>
            <a:chOff x="1406075" y="3845750"/>
            <a:chExt cx="415675" cy="395075"/>
          </a:xfrm>
        </p:grpSpPr>
        <p:sp>
          <p:nvSpPr>
            <p:cNvPr id="598" name="Google Shape;598;p20"/>
            <p:cNvSpPr/>
            <p:nvPr/>
          </p:nvSpPr>
          <p:spPr>
            <a:xfrm>
              <a:off x="1406075" y="3845750"/>
              <a:ext cx="415675" cy="395075"/>
            </a:xfrm>
            <a:custGeom>
              <a:avLst/>
              <a:gdLst/>
              <a:ahLst/>
              <a:cxnLst/>
              <a:rect l="l" t="t" r="r" b="b"/>
              <a:pathLst>
                <a:path w="16627" h="15803" extrusionOk="0">
                  <a:moveTo>
                    <a:pt x="8284" y="0"/>
                  </a:moveTo>
                  <a:cubicBezTo>
                    <a:pt x="4312" y="0"/>
                    <a:pt x="882" y="3002"/>
                    <a:pt x="456" y="7066"/>
                  </a:cubicBezTo>
                  <a:cubicBezTo>
                    <a:pt x="0" y="11412"/>
                    <a:pt x="3131" y="15303"/>
                    <a:pt x="7478" y="15759"/>
                  </a:cubicBezTo>
                  <a:cubicBezTo>
                    <a:pt x="7758" y="15788"/>
                    <a:pt x="8036" y="15803"/>
                    <a:pt x="8311" y="15803"/>
                  </a:cubicBezTo>
                  <a:cubicBezTo>
                    <a:pt x="12311" y="15803"/>
                    <a:pt x="15744" y="12774"/>
                    <a:pt x="16171" y="8707"/>
                  </a:cubicBezTo>
                  <a:cubicBezTo>
                    <a:pt x="16627" y="4391"/>
                    <a:pt x="13465" y="500"/>
                    <a:pt x="9119" y="45"/>
                  </a:cubicBezTo>
                  <a:cubicBezTo>
                    <a:pt x="8839" y="15"/>
                    <a:pt x="8560" y="0"/>
                    <a:pt x="828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20"/>
            <p:cNvSpPr/>
            <p:nvPr/>
          </p:nvSpPr>
          <p:spPr>
            <a:xfrm>
              <a:off x="1577050" y="3925875"/>
              <a:ext cx="72975" cy="234075"/>
            </a:xfrm>
            <a:custGeom>
              <a:avLst/>
              <a:gdLst/>
              <a:ahLst/>
              <a:cxnLst/>
              <a:rect l="l" t="t" r="r" b="b"/>
              <a:pathLst>
                <a:path w="2919" h="9363" extrusionOk="0">
                  <a:moveTo>
                    <a:pt x="2888" y="1"/>
                  </a:moveTo>
                  <a:lnTo>
                    <a:pt x="0" y="31"/>
                  </a:lnTo>
                  <a:lnTo>
                    <a:pt x="31" y="9363"/>
                  </a:lnTo>
                  <a:lnTo>
                    <a:pt x="2918" y="9363"/>
                  </a:lnTo>
                  <a:lnTo>
                    <a:pt x="288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20"/>
            <p:cNvSpPr/>
            <p:nvPr/>
          </p:nvSpPr>
          <p:spPr>
            <a:xfrm>
              <a:off x="1496500" y="4005675"/>
              <a:ext cx="234075" cy="73725"/>
            </a:xfrm>
            <a:custGeom>
              <a:avLst/>
              <a:gdLst/>
              <a:ahLst/>
              <a:cxnLst/>
              <a:rect l="l" t="t" r="r" b="b"/>
              <a:pathLst>
                <a:path w="9363" h="2949" extrusionOk="0">
                  <a:moveTo>
                    <a:pt x="9332" y="0"/>
                  </a:moveTo>
                  <a:lnTo>
                    <a:pt x="0" y="61"/>
                  </a:lnTo>
                  <a:lnTo>
                    <a:pt x="0" y="2949"/>
                  </a:lnTo>
                  <a:lnTo>
                    <a:pt x="9362" y="2888"/>
                  </a:lnTo>
                  <a:lnTo>
                    <a:pt x="93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01" name="Google Shape;601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20263" y="4199000"/>
            <a:ext cx="593783" cy="40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2" name="Google Shape;602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4038" y="4619275"/>
            <a:ext cx="593783" cy="40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1225" y="4619275"/>
            <a:ext cx="593783" cy="40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4" name="Google Shape;604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47413" y="192475"/>
            <a:ext cx="593783" cy="409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5" name="Google Shape;605;p20"/>
          <p:cNvGrpSpPr/>
          <p:nvPr/>
        </p:nvGrpSpPr>
        <p:grpSpPr>
          <a:xfrm>
            <a:off x="445706" y="1197457"/>
            <a:ext cx="269399" cy="256048"/>
            <a:chOff x="1406075" y="3845750"/>
            <a:chExt cx="415675" cy="395075"/>
          </a:xfrm>
        </p:grpSpPr>
        <p:sp>
          <p:nvSpPr>
            <p:cNvPr id="606" name="Google Shape;606;p20"/>
            <p:cNvSpPr/>
            <p:nvPr/>
          </p:nvSpPr>
          <p:spPr>
            <a:xfrm>
              <a:off x="1406075" y="3845750"/>
              <a:ext cx="415675" cy="395075"/>
            </a:xfrm>
            <a:custGeom>
              <a:avLst/>
              <a:gdLst/>
              <a:ahLst/>
              <a:cxnLst/>
              <a:rect l="l" t="t" r="r" b="b"/>
              <a:pathLst>
                <a:path w="16627" h="15803" extrusionOk="0">
                  <a:moveTo>
                    <a:pt x="8284" y="0"/>
                  </a:moveTo>
                  <a:cubicBezTo>
                    <a:pt x="4312" y="0"/>
                    <a:pt x="882" y="3002"/>
                    <a:pt x="456" y="7066"/>
                  </a:cubicBezTo>
                  <a:cubicBezTo>
                    <a:pt x="0" y="11412"/>
                    <a:pt x="3131" y="15303"/>
                    <a:pt x="7478" y="15759"/>
                  </a:cubicBezTo>
                  <a:cubicBezTo>
                    <a:pt x="7758" y="15788"/>
                    <a:pt x="8036" y="15803"/>
                    <a:pt x="8311" y="15803"/>
                  </a:cubicBezTo>
                  <a:cubicBezTo>
                    <a:pt x="12311" y="15803"/>
                    <a:pt x="15744" y="12774"/>
                    <a:pt x="16171" y="8707"/>
                  </a:cubicBezTo>
                  <a:cubicBezTo>
                    <a:pt x="16627" y="4391"/>
                    <a:pt x="13465" y="500"/>
                    <a:pt x="9119" y="45"/>
                  </a:cubicBezTo>
                  <a:cubicBezTo>
                    <a:pt x="8839" y="15"/>
                    <a:pt x="8560" y="0"/>
                    <a:pt x="828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20"/>
            <p:cNvSpPr/>
            <p:nvPr/>
          </p:nvSpPr>
          <p:spPr>
            <a:xfrm>
              <a:off x="1577050" y="3925875"/>
              <a:ext cx="72975" cy="234075"/>
            </a:xfrm>
            <a:custGeom>
              <a:avLst/>
              <a:gdLst/>
              <a:ahLst/>
              <a:cxnLst/>
              <a:rect l="l" t="t" r="r" b="b"/>
              <a:pathLst>
                <a:path w="2919" h="9363" extrusionOk="0">
                  <a:moveTo>
                    <a:pt x="2888" y="1"/>
                  </a:moveTo>
                  <a:lnTo>
                    <a:pt x="0" y="31"/>
                  </a:lnTo>
                  <a:lnTo>
                    <a:pt x="31" y="9363"/>
                  </a:lnTo>
                  <a:lnTo>
                    <a:pt x="2918" y="9363"/>
                  </a:lnTo>
                  <a:lnTo>
                    <a:pt x="288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20"/>
            <p:cNvSpPr/>
            <p:nvPr/>
          </p:nvSpPr>
          <p:spPr>
            <a:xfrm>
              <a:off x="1496500" y="4005675"/>
              <a:ext cx="234075" cy="73725"/>
            </a:xfrm>
            <a:custGeom>
              <a:avLst/>
              <a:gdLst/>
              <a:ahLst/>
              <a:cxnLst/>
              <a:rect l="l" t="t" r="r" b="b"/>
              <a:pathLst>
                <a:path w="9363" h="2949" extrusionOk="0">
                  <a:moveTo>
                    <a:pt x="9332" y="0"/>
                  </a:moveTo>
                  <a:lnTo>
                    <a:pt x="0" y="61"/>
                  </a:lnTo>
                  <a:lnTo>
                    <a:pt x="0" y="2949"/>
                  </a:lnTo>
                  <a:lnTo>
                    <a:pt x="9362" y="2888"/>
                  </a:lnTo>
                  <a:lnTo>
                    <a:pt x="93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3"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23"/>
          <p:cNvSpPr/>
          <p:nvPr/>
        </p:nvSpPr>
        <p:spPr>
          <a:xfrm>
            <a:off x="-810762" y="-1625775"/>
            <a:ext cx="10765527" cy="7985490"/>
          </a:xfrm>
          <a:custGeom>
            <a:avLst/>
            <a:gdLst/>
            <a:ahLst/>
            <a:cxnLst/>
            <a:rect l="l" t="t" r="r" b="b"/>
            <a:pathLst>
              <a:path w="198571" h="147293" extrusionOk="0">
                <a:moveTo>
                  <a:pt x="198533" y="60559"/>
                </a:moveTo>
                <a:lnTo>
                  <a:pt x="190732" y="56011"/>
                </a:lnTo>
                <a:lnTo>
                  <a:pt x="197646" y="51982"/>
                </a:lnTo>
                <a:cubicBezTo>
                  <a:pt x="197572" y="51797"/>
                  <a:pt x="197535" y="51612"/>
                  <a:pt x="197424" y="51501"/>
                </a:cubicBezTo>
                <a:lnTo>
                  <a:pt x="190141" y="55679"/>
                </a:lnTo>
                <a:lnTo>
                  <a:pt x="183375" y="51797"/>
                </a:lnTo>
                <a:lnTo>
                  <a:pt x="191324" y="47175"/>
                </a:lnTo>
                <a:lnTo>
                  <a:pt x="197017" y="50466"/>
                </a:lnTo>
                <a:cubicBezTo>
                  <a:pt x="196906" y="50207"/>
                  <a:pt x="196832" y="49911"/>
                  <a:pt x="196721" y="49689"/>
                </a:cubicBezTo>
                <a:lnTo>
                  <a:pt x="191878" y="46880"/>
                </a:lnTo>
                <a:lnTo>
                  <a:pt x="194060" y="45623"/>
                </a:lnTo>
                <a:cubicBezTo>
                  <a:pt x="193801" y="45586"/>
                  <a:pt x="193579" y="45475"/>
                  <a:pt x="193357" y="45401"/>
                </a:cubicBezTo>
                <a:lnTo>
                  <a:pt x="191324" y="46584"/>
                </a:lnTo>
                <a:lnTo>
                  <a:pt x="183338" y="41962"/>
                </a:lnTo>
                <a:lnTo>
                  <a:pt x="187405" y="39596"/>
                </a:lnTo>
                <a:lnTo>
                  <a:pt x="186998" y="39190"/>
                </a:lnTo>
                <a:lnTo>
                  <a:pt x="182747" y="41630"/>
                </a:lnTo>
                <a:lnTo>
                  <a:pt x="175981" y="37748"/>
                </a:lnTo>
                <a:lnTo>
                  <a:pt x="182266" y="34125"/>
                </a:lnTo>
                <a:cubicBezTo>
                  <a:pt x="182118" y="33977"/>
                  <a:pt x="182044" y="33829"/>
                  <a:pt x="181896" y="33644"/>
                </a:cubicBezTo>
                <a:lnTo>
                  <a:pt x="175389" y="37378"/>
                </a:lnTo>
                <a:lnTo>
                  <a:pt x="167367" y="32757"/>
                </a:lnTo>
                <a:lnTo>
                  <a:pt x="174132" y="28838"/>
                </a:lnTo>
                <a:lnTo>
                  <a:pt x="181453" y="33053"/>
                </a:lnTo>
                <a:cubicBezTo>
                  <a:pt x="181120" y="32683"/>
                  <a:pt x="180824" y="32276"/>
                  <a:pt x="180528" y="31906"/>
                </a:cubicBezTo>
                <a:lnTo>
                  <a:pt x="174687" y="28505"/>
                </a:lnTo>
                <a:lnTo>
                  <a:pt x="176203" y="27618"/>
                </a:lnTo>
                <a:lnTo>
                  <a:pt x="176166" y="27581"/>
                </a:lnTo>
                <a:cubicBezTo>
                  <a:pt x="176055" y="27470"/>
                  <a:pt x="175981" y="27359"/>
                  <a:pt x="175833" y="27211"/>
                </a:cubicBezTo>
                <a:lnTo>
                  <a:pt x="174132" y="28209"/>
                </a:lnTo>
                <a:lnTo>
                  <a:pt x="167367" y="24290"/>
                </a:lnTo>
                <a:lnTo>
                  <a:pt x="169289" y="23181"/>
                </a:lnTo>
                <a:lnTo>
                  <a:pt x="169215" y="23181"/>
                </a:lnTo>
                <a:lnTo>
                  <a:pt x="168661" y="22923"/>
                </a:lnTo>
                <a:lnTo>
                  <a:pt x="166812" y="23995"/>
                </a:lnTo>
                <a:lnTo>
                  <a:pt x="158790" y="19373"/>
                </a:lnTo>
                <a:lnTo>
                  <a:pt x="159751" y="18819"/>
                </a:lnTo>
                <a:cubicBezTo>
                  <a:pt x="159566" y="18708"/>
                  <a:pt x="159381" y="18560"/>
                  <a:pt x="159196" y="18486"/>
                </a:cubicBezTo>
                <a:lnTo>
                  <a:pt x="158235" y="19041"/>
                </a:lnTo>
                <a:lnTo>
                  <a:pt x="151691" y="15122"/>
                </a:lnTo>
                <a:lnTo>
                  <a:pt x="152874" y="14419"/>
                </a:lnTo>
                <a:cubicBezTo>
                  <a:pt x="152689" y="14345"/>
                  <a:pt x="152505" y="14197"/>
                  <a:pt x="152357" y="14087"/>
                </a:cubicBezTo>
                <a:lnTo>
                  <a:pt x="151174" y="14789"/>
                </a:lnTo>
                <a:lnTo>
                  <a:pt x="143114" y="10168"/>
                </a:lnTo>
                <a:lnTo>
                  <a:pt x="144149" y="9576"/>
                </a:lnTo>
                <a:cubicBezTo>
                  <a:pt x="143964" y="9465"/>
                  <a:pt x="143779" y="9354"/>
                  <a:pt x="143595" y="9243"/>
                </a:cubicBezTo>
                <a:lnTo>
                  <a:pt x="142559" y="9835"/>
                </a:lnTo>
                <a:lnTo>
                  <a:pt x="135831" y="5953"/>
                </a:lnTo>
                <a:lnTo>
                  <a:pt x="136385" y="5620"/>
                </a:lnTo>
                <a:cubicBezTo>
                  <a:pt x="136090" y="5583"/>
                  <a:pt x="135757" y="5546"/>
                  <a:pt x="135498" y="5509"/>
                </a:cubicBezTo>
                <a:lnTo>
                  <a:pt x="135276" y="5620"/>
                </a:lnTo>
                <a:lnTo>
                  <a:pt x="134796" y="5361"/>
                </a:lnTo>
                <a:cubicBezTo>
                  <a:pt x="134611" y="5324"/>
                  <a:pt x="134426" y="5324"/>
                  <a:pt x="134241" y="5251"/>
                </a:cubicBezTo>
                <a:cubicBezTo>
                  <a:pt x="133871" y="5214"/>
                  <a:pt x="133502" y="5140"/>
                  <a:pt x="133206" y="5066"/>
                </a:cubicBezTo>
                <a:lnTo>
                  <a:pt x="134722" y="5953"/>
                </a:lnTo>
                <a:lnTo>
                  <a:pt x="127956" y="9835"/>
                </a:lnTo>
                <a:lnTo>
                  <a:pt x="119970" y="5214"/>
                </a:lnTo>
                <a:lnTo>
                  <a:pt x="123335" y="3291"/>
                </a:lnTo>
                <a:cubicBezTo>
                  <a:pt x="123076" y="3217"/>
                  <a:pt x="122780" y="3180"/>
                  <a:pt x="122484" y="3143"/>
                </a:cubicBezTo>
                <a:lnTo>
                  <a:pt x="119416" y="4881"/>
                </a:lnTo>
                <a:lnTo>
                  <a:pt x="113833" y="1664"/>
                </a:lnTo>
                <a:cubicBezTo>
                  <a:pt x="113316" y="1553"/>
                  <a:pt x="112798" y="1516"/>
                  <a:pt x="112280" y="1443"/>
                </a:cubicBezTo>
                <a:lnTo>
                  <a:pt x="118861" y="5214"/>
                </a:lnTo>
                <a:lnTo>
                  <a:pt x="110875" y="9835"/>
                </a:lnTo>
                <a:lnTo>
                  <a:pt x="104110" y="5953"/>
                </a:lnTo>
                <a:lnTo>
                  <a:pt x="112022" y="1369"/>
                </a:lnTo>
                <a:cubicBezTo>
                  <a:pt x="111689" y="1332"/>
                  <a:pt x="111430" y="1295"/>
                  <a:pt x="111097" y="1258"/>
                </a:cubicBezTo>
                <a:lnTo>
                  <a:pt x="103555" y="5583"/>
                </a:lnTo>
                <a:lnTo>
                  <a:pt x="95570" y="962"/>
                </a:lnTo>
                <a:lnTo>
                  <a:pt x="97122" y="38"/>
                </a:lnTo>
                <a:lnTo>
                  <a:pt x="96087" y="38"/>
                </a:lnTo>
                <a:lnTo>
                  <a:pt x="95015" y="629"/>
                </a:lnTo>
                <a:lnTo>
                  <a:pt x="93906" y="1"/>
                </a:lnTo>
                <a:lnTo>
                  <a:pt x="92797" y="1"/>
                </a:lnTo>
                <a:lnTo>
                  <a:pt x="94460" y="962"/>
                </a:lnTo>
                <a:lnTo>
                  <a:pt x="87695" y="4844"/>
                </a:lnTo>
                <a:lnTo>
                  <a:pt x="80966" y="962"/>
                </a:lnTo>
                <a:lnTo>
                  <a:pt x="81003" y="962"/>
                </a:lnTo>
                <a:cubicBezTo>
                  <a:pt x="80486" y="1073"/>
                  <a:pt x="80005" y="1147"/>
                  <a:pt x="79450" y="1184"/>
                </a:cubicBezTo>
                <a:lnTo>
                  <a:pt x="71724" y="5583"/>
                </a:lnTo>
                <a:lnTo>
                  <a:pt x="65845" y="2219"/>
                </a:lnTo>
                <a:lnTo>
                  <a:pt x="65291" y="2552"/>
                </a:lnTo>
                <a:lnTo>
                  <a:pt x="71169" y="5916"/>
                </a:lnTo>
                <a:lnTo>
                  <a:pt x="64440" y="9798"/>
                </a:lnTo>
                <a:lnTo>
                  <a:pt x="58636" y="6471"/>
                </a:lnTo>
                <a:lnTo>
                  <a:pt x="58081" y="6803"/>
                </a:lnTo>
                <a:lnTo>
                  <a:pt x="63886" y="10131"/>
                </a:lnTo>
                <a:lnTo>
                  <a:pt x="55826" y="14752"/>
                </a:lnTo>
                <a:lnTo>
                  <a:pt x="49911" y="11388"/>
                </a:lnTo>
                <a:lnTo>
                  <a:pt x="49356" y="11683"/>
                </a:lnTo>
                <a:lnTo>
                  <a:pt x="55272" y="15122"/>
                </a:lnTo>
                <a:lnTo>
                  <a:pt x="48543" y="19004"/>
                </a:lnTo>
                <a:lnTo>
                  <a:pt x="42701" y="15639"/>
                </a:lnTo>
                <a:lnTo>
                  <a:pt x="42147" y="15935"/>
                </a:lnTo>
                <a:lnTo>
                  <a:pt x="47988" y="19336"/>
                </a:lnTo>
                <a:lnTo>
                  <a:pt x="39929" y="23958"/>
                </a:lnTo>
                <a:lnTo>
                  <a:pt x="33976" y="20482"/>
                </a:lnTo>
                <a:lnTo>
                  <a:pt x="33422" y="20815"/>
                </a:lnTo>
                <a:lnTo>
                  <a:pt x="39374" y="24253"/>
                </a:lnTo>
                <a:lnTo>
                  <a:pt x="32645" y="28135"/>
                </a:lnTo>
                <a:lnTo>
                  <a:pt x="26804" y="24771"/>
                </a:lnTo>
                <a:lnTo>
                  <a:pt x="26250" y="25104"/>
                </a:lnTo>
                <a:lnTo>
                  <a:pt x="32165" y="28505"/>
                </a:lnTo>
                <a:lnTo>
                  <a:pt x="24142" y="33126"/>
                </a:lnTo>
                <a:lnTo>
                  <a:pt x="18079" y="29614"/>
                </a:lnTo>
                <a:lnTo>
                  <a:pt x="17524" y="29947"/>
                </a:lnTo>
                <a:lnTo>
                  <a:pt x="23588" y="33459"/>
                </a:lnTo>
                <a:lnTo>
                  <a:pt x="16822" y="37341"/>
                </a:lnTo>
                <a:lnTo>
                  <a:pt x="10870" y="33866"/>
                </a:lnTo>
                <a:lnTo>
                  <a:pt x="10315" y="34199"/>
                </a:lnTo>
                <a:lnTo>
                  <a:pt x="16267" y="37674"/>
                </a:lnTo>
                <a:lnTo>
                  <a:pt x="9465" y="41593"/>
                </a:lnTo>
                <a:cubicBezTo>
                  <a:pt x="9465" y="41815"/>
                  <a:pt x="9428" y="42036"/>
                  <a:pt x="9391" y="42295"/>
                </a:cubicBezTo>
                <a:lnTo>
                  <a:pt x="16822" y="37970"/>
                </a:lnTo>
                <a:lnTo>
                  <a:pt x="23625" y="41925"/>
                </a:lnTo>
                <a:lnTo>
                  <a:pt x="15602" y="46547"/>
                </a:lnTo>
                <a:lnTo>
                  <a:pt x="9243" y="42850"/>
                </a:lnTo>
                <a:cubicBezTo>
                  <a:pt x="9206" y="43035"/>
                  <a:pt x="9095" y="43146"/>
                  <a:pt x="9021" y="43330"/>
                </a:cubicBezTo>
                <a:lnTo>
                  <a:pt x="15084" y="46843"/>
                </a:lnTo>
                <a:lnTo>
                  <a:pt x="8319" y="50725"/>
                </a:lnTo>
                <a:lnTo>
                  <a:pt x="4289" y="48432"/>
                </a:lnTo>
                <a:cubicBezTo>
                  <a:pt x="4215" y="48580"/>
                  <a:pt x="4067" y="48765"/>
                  <a:pt x="3993" y="48876"/>
                </a:cubicBezTo>
                <a:lnTo>
                  <a:pt x="7764" y="51057"/>
                </a:lnTo>
                <a:lnTo>
                  <a:pt x="0" y="55531"/>
                </a:lnTo>
                <a:lnTo>
                  <a:pt x="0" y="56455"/>
                </a:lnTo>
                <a:lnTo>
                  <a:pt x="7727" y="60965"/>
                </a:lnTo>
                <a:lnTo>
                  <a:pt x="962" y="64847"/>
                </a:lnTo>
                <a:lnTo>
                  <a:pt x="0" y="64293"/>
                </a:lnTo>
                <a:lnTo>
                  <a:pt x="0" y="64921"/>
                </a:lnTo>
                <a:lnTo>
                  <a:pt x="407" y="65143"/>
                </a:lnTo>
                <a:lnTo>
                  <a:pt x="0" y="65402"/>
                </a:lnTo>
                <a:lnTo>
                  <a:pt x="0" y="66030"/>
                </a:lnTo>
                <a:lnTo>
                  <a:pt x="962" y="65476"/>
                </a:lnTo>
                <a:lnTo>
                  <a:pt x="7764" y="69395"/>
                </a:lnTo>
                <a:lnTo>
                  <a:pt x="0" y="73905"/>
                </a:lnTo>
                <a:lnTo>
                  <a:pt x="0" y="74829"/>
                </a:lnTo>
                <a:lnTo>
                  <a:pt x="7727" y="79303"/>
                </a:lnTo>
                <a:lnTo>
                  <a:pt x="962" y="83185"/>
                </a:lnTo>
                <a:lnTo>
                  <a:pt x="0" y="82630"/>
                </a:lnTo>
                <a:lnTo>
                  <a:pt x="0" y="83259"/>
                </a:lnTo>
                <a:lnTo>
                  <a:pt x="407" y="83518"/>
                </a:lnTo>
                <a:lnTo>
                  <a:pt x="0" y="83739"/>
                </a:lnTo>
                <a:lnTo>
                  <a:pt x="0" y="84368"/>
                </a:lnTo>
                <a:lnTo>
                  <a:pt x="962" y="83850"/>
                </a:lnTo>
                <a:lnTo>
                  <a:pt x="7764" y="87769"/>
                </a:lnTo>
                <a:lnTo>
                  <a:pt x="0" y="92243"/>
                </a:lnTo>
                <a:lnTo>
                  <a:pt x="0" y="93167"/>
                </a:lnTo>
                <a:lnTo>
                  <a:pt x="7727" y="97640"/>
                </a:lnTo>
                <a:lnTo>
                  <a:pt x="3402" y="100154"/>
                </a:lnTo>
                <a:cubicBezTo>
                  <a:pt x="3513" y="100228"/>
                  <a:pt x="3734" y="100524"/>
                  <a:pt x="3734" y="100524"/>
                </a:cubicBezTo>
                <a:lnTo>
                  <a:pt x="3845" y="100598"/>
                </a:lnTo>
                <a:lnTo>
                  <a:pt x="8319" y="98010"/>
                </a:lnTo>
                <a:lnTo>
                  <a:pt x="15121" y="101929"/>
                </a:lnTo>
                <a:lnTo>
                  <a:pt x="10019" y="104887"/>
                </a:lnTo>
                <a:cubicBezTo>
                  <a:pt x="10167" y="105034"/>
                  <a:pt x="10241" y="105182"/>
                  <a:pt x="10352" y="105367"/>
                </a:cubicBezTo>
                <a:lnTo>
                  <a:pt x="15676" y="102262"/>
                </a:lnTo>
                <a:lnTo>
                  <a:pt x="23625" y="106846"/>
                </a:lnTo>
                <a:lnTo>
                  <a:pt x="16859" y="110765"/>
                </a:lnTo>
                <a:lnTo>
                  <a:pt x="10944" y="107364"/>
                </a:lnTo>
                <a:lnTo>
                  <a:pt x="10944" y="107992"/>
                </a:lnTo>
                <a:lnTo>
                  <a:pt x="16304" y="111098"/>
                </a:lnTo>
                <a:lnTo>
                  <a:pt x="10611" y="114388"/>
                </a:lnTo>
                <a:lnTo>
                  <a:pt x="11165" y="114684"/>
                </a:lnTo>
                <a:lnTo>
                  <a:pt x="16859" y="111430"/>
                </a:lnTo>
                <a:lnTo>
                  <a:pt x="23662" y="115349"/>
                </a:lnTo>
                <a:lnTo>
                  <a:pt x="18005" y="118566"/>
                </a:lnTo>
                <a:lnTo>
                  <a:pt x="18560" y="118899"/>
                </a:lnTo>
                <a:lnTo>
                  <a:pt x="24216" y="115682"/>
                </a:lnTo>
                <a:lnTo>
                  <a:pt x="32165" y="120229"/>
                </a:lnTo>
                <a:lnTo>
                  <a:pt x="26508" y="123483"/>
                </a:lnTo>
                <a:lnTo>
                  <a:pt x="27063" y="123816"/>
                </a:lnTo>
                <a:lnTo>
                  <a:pt x="32719" y="120562"/>
                </a:lnTo>
                <a:lnTo>
                  <a:pt x="39522" y="124481"/>
                </a:lnTo>
                <a:lnTo>
                  <a:pt x="33976" y="127735"/>
                </a:lnTo>
                <a:lnTo>
                  <a:pt x="34531" y="128067"/>
                </a:lnTo>
                <a:lnTo>
                  <a:pt x="40077" y="124814"/>
                </a:lnTo>
                <a:lnTo>
                  <a:pt x="48025" y="129398"/>
                </a:lnTo>
                <a:lnTo>
                  <a:pt x="44328" y="131506"/>
                </a:lnTo>
                <a:cubicBezTo>
                  <a:pt x="44513" y="131616"/>
                  <a:pt x="44698" y="131764"/>
                  <a:pt x="44920" y="131838"/>
                </a:cubicBezTo>
                <a:lnTo>
                  <a:pt x="48617" y="129731"/>
                </a:lnTo>
                <a:lnTo>
                  <a:pt x="55419" y="133650"/>
                </a:lnTo>
                <a:lnTo>
                  <a:pt x="51907" y="135683"/>
                </a:lnTo>
                <a:cubicBezTo>
                  <a:pt x="52092" y="135757"/>
                  <a:pt x="52277" y="135905"/>
                  <a:pt x="52499" y="136016"/>
                </a:cubicBezTo>
                <a:lnTo>
                  <a:pt x="55974" y="133983"/>
                </a:lnTo>
                <a:lnTo>
                  <a:pt x="63923" y="138530"/>
                </a:lnTo>
                <a:lnTo>
                  <a:pt x="60706" y="140378"/>
                </a:lnTo>
                <a:cubicBezTo>
                  <a:pt x="60891" y="140489"/>
                  <a:pt x="61150" y="140563"/>
                  <a:pt x="61335" y="140711"/>
                </a:cubicBezTo>
                <a:lnTo>
                  <a:pt x="64477" y="138900"/>
                </a:lnTo>
                <a:lnTo>
                  <a:pt x="71243" y="142856"/>
                </a:lnTo>
                <a:lnTo>
                  <a:pt x="68581" y="144371"/>
                </a:lnTo>
                <a:cubicBezTo>
                  <a:pt x="68766" y="144445"/>
                  <a:pt x="68988" y="144556"/>
                  <a:pt x="69173" y="144630"/>
                </a:cubicBezTo>
                <a:lnTo>
                  <a:pt x="71797" y="143114"/>
                </a:lnTo>
                <a:lnTo>
                  <a:pt x="73720" y="144223"/>
                </a:lnTo>
                <a:cubicBezTo>
                  <a:pt x="73942" y="144150"/>
                  <a:pt x="74127" y="144039"/>
                  <a:pt x="74385" y="143965"/>
                </a:cubicBezTo>
                <a:lnTo>
                  <a:pt x="72426" y="142782"/>
                </a:lnTo>
                <a:lnTo>
                  <a:pt x="79192" y="138863"/>
                </a:lnTo>
                <a:lnTo>
                  <a:pt x="87140" y="143447"/>
                </a:lnTo>
                <a:lnTo>
                  <a:pt x="83332" y="145665"/>
                </a:lnTo>
                <a:cubicBezTo>
                  <a:pt x="83591" y="145702"/>
                  <a:pt x="83887" y="145739"/>
                  <a:pt x="84183" y="145813"/>
                </a:cubicBezTo>
                <a:lnTo>
                  <a:pt x="87695" y="143780"/>
                </a:lnTo>
                <a:lnTo>
                  <a:pt x="92834" y="146737"/>
                </a:lnTo>
                <a:cubicBezTo>
                  <a:pt x="93351" y="146774"/>
                  <a:pt x="93869" y="146848"/>
                  <a:pt x="94313" y="146959"/>
                </a:cubicBezTo>
                <a:lnTo>
                  <a:pt x="88249" y="143447"/>
                </a:lnTo>
                <a:lnTo>
                  <a:pt x="96198" y="138863"/>
                </a:lnTo>
                <a:lnTo>
                  <a:pt x="103001" y="142782"/>
                </a:lnTo>
                <a:lnTo>
                  <a:pt x="95533" y="147144"/>
                </a:lnTo>
                <a:cubicBezTo>
                  <a:pt x="95791" y="147181"/>
                  <a:pt x="96124" y="147218"/>
                  <a:pt x="96383" y="147292"/>
                </a:cubicBezTo>
                <a:lnTo>
                  <a:pt x="103555" y="143114"/>
                </a:lnTo>
                <a:lnTo>
                  <a:pt x="107807" y="145554"/>
                </a:lnTo>
                <a:cubicBezTo>
                  <a:pt x="107918" y="145370"/>
                  <a:pt x="107992" y="145259"/>
                  <a:pt x="108103" y="145111"/>
                </a:cubicBezTo>
                <a:lnTo>
                  <a:pt x="104110" y="142782"/>
                </a:lnTo>
                <a:lnTo>
                  <a:pt x="110912" y="138863"/>
                </a:lnTo>
                <a:lnTo>
                  <a:pt x="118861" y="143447"/>
                </a:lnTo>
                <a:lnTo>
                  <a:pt x="115793" y="145185"/>
                </a:lnTo>
                <a:cubicBezTo>
                  <a:pt x="115793" y="145259"/>
                  <a:pt x="115867" y="145259"/>
                  <a:pt x="115867" y="145296"/>
                </a:cubicBezTo>
                <a:cubicBezTo>
                  <a:pt x="116236" y="145259"/>
                  <a:pt x="116606" y="145185"/>
                  <a:pt x="116902" y="145185"/>
                </a:cubicBezTo>
                <a:lnTo>
                  <a:pt x="119416" y="143780"/>
                </a:lnTo>
                <a:lnTo>
                  <a:pt x="120784" y="144556"/>
                </a:lnTo>
                <a:lnTo>
                  <a:pt x="121227" y="144150"/>
                </a:lnTo>
                <a:lnTo>
                  <a:pt x="119970" y="143447"/>
                </a:lnTo>
                <a:lnTo>
                  <a:pt x="127919" y="138863"/>
                </a:lnTo>
                <a:lnTo>
                  <a:pt x="134093" y="142412"/>
                </a:lnTo>
                <a:cubicBezTo>
                  <a:pt x="134389" y="142375"/>
                  <a:pt x="134611" y="142301"/>
                  <a:pt x="134906" y="142227"/>
                </a:cubicBezTo>
                <a:lnTo>
                  <a:pt x="128511" y="138530"/>
                </a:lnTo>
                <a:lnTo>
                  <a:pt x="135313" y="134611"/>
                </a:lnTo>
                <a:lnTo>
                  <a:pt x="142116" y="138530"/>
                </a:lnTo>
                <a:lnTo>
                  <a:pt x="136274" y="141931"/>
                </a:lnTo>
                <a:cubicBezTo>
                  <a:pt x="136866" y="141783"/>
                  <a:pt x="137420" y="141636"/>
                  <a:pt x="138049" y="141562"/>
                </a:cubicBezTo>
                <a:lnTo>
                  <a:pt x="142707" y="138863"/>
                </a:lnTo>
                <a:lnTo>
                  <a:pt x="143521" y="139380"/>
                </a:lnTo>
                <a:cubicBezTo>
                  <a:pt x="143632" y="139232"/>
                  <a:pt x="143779" y="139048"/>
                  <a:pt x="143890" y="138900"/>
                </a:cubicBezTo>
                <a:lnTo>
                  <a:pt x="143262" y="138530"/>
                </a:lnTo>
                <a:lnTo>
                  <a:pt x="151211" y="133983"/>
                </a:lnTo>
                <a:lnTo>
                  <a:pt x="156645" y="137162"/>
                </a:lnTo>
                <a:lnTo>
                  <a:pt x="157200" y="136829"/>
                </a:lnTo>
                <a:lnTo>
                  <a:pt x="151765" y="133650"/>
                </a:lnTo>
                <a:lnTo>
                  <a:pt x="158568" y="129731"/>
                </a:lnTo>
                <a:lnTo>
                  <a:pt x="164113" y="132910"/>
                </a:lnTo>
                <a:lnTo>
                  <a:pt x="164668" y="132578"/>
                </a:lnTo>
                <a:lnTo>
                  <a:pt x="159122" y="129398"/>
                </a:lnTo>
                <a:lnTo>
                  <a:pt x="167071" y="124814"/>
                </a:lnTo>
                <a:lnTo>
                  <a:pt x="172173" y="127808"/>
                </a:lnTo>
                <a:cubicBezTo>
                  <a:pt x="172284" y="127698"/>
                  <a:pt x="172432" y="127513"/>
                  <a:pt x="172506" y="127365"/>
                </a:cubicBezTo>
                <a:lnTo>
                  <a:pt x="167552" y="124481"/>
                </a:lnTo>
                <a:lnTo>
                  <a:pt x="174354" y="120562"/>
                </a:lnTo>
                <a:lnTo>
                  <a:pt x="178754" y="123113"/>
                </a:lnTo>
                <a:cubicBezTo>
                  <a:pt x="178939" y="122965"/>
                  <a:pt x="179086" y="122891"/>
                  <a:pt x="179271" y="122743"/>
                </a:cubicBezTo>
                <a:lnTo>
                  <a:pt x="174909" y="120229"/>
                </a:lnTo>
                <a:lnTo>
                  <a:pt x="182857" y="115682"/>
                </a:lnTo>
                <a:lnTo>
                  <a:pt x="185815" y="117383"/>
                </a:lnTo>
                <a:lnTo>
                  <a:pt x="186222" y="116976"/>
                </a:lnTo>
                <a:lnTo>
                  <a:pt x="183412" y="115349"/>
                </a:lnTo>
                <a:lnTo>
                  <a:pt x="184928" y="114462"/>
                </a:lnTo>
                <a:cubicBezTo>
                  <a:pt x="184854" y="114277"/>
                  <a:pt x="184817" y="114092"/>
                  <a:pt x="184706" y="113944"/>
                </a:cubicBezTo>
                <a:lnTo>
                  <a:pt x="182820" y="115054"/>
                </a:lnTo>
                <a:lnTo>
                  <a:pt x="176055" y="111135"/>
                </a:lnTo>
                <a:lnTo>
                  <a:pt x="182857" y="107216"/>
                </a:lnTo>
                <a:lnTo>
                  <a:pt x="186222" y="109138"/>
                </a:lnTo>
                <a:cubicBezTo>
                  <a:pt x="186370" y="109027"/>
                  <a:pt x="186555" y="108879"/>
                  <a:pt x="186702" y="108769"/>
                </a:cubicBezTo>
                <a:lnTo>
                  <a:pt x="183412" y="106883"/>
                </a:lnTo>
                <a:lnTo>
                  <a:pt x="191361" y="102299"/>
                </a:lnTo>
                <a:lnTo>
                  <a:pt x="196315" y="105182"/>
                </a:lnTo>
                <a:cubicBezTo>
                  <a:pt x="196389" y="105034"/>
                  <a:pt x="196537" y="104850"/>
                  <a:pt x="196648" y="104702"/>
                </a:cubicBezTo>
                <a:lnTo>
                  <a:pt x="191952" y="102003"/>
                </a:lnTo>
                <a:lnTo>
                  <a:pt x="198570" y="98158"/>
                </a:lnTo>
                <a:lnTo>
                  <a:pt x="198570" y="97271"/>
                </a:lnTo>
                <a:lnTo>
                  <a:pt x="190769" y="92760"/>
                </a:lnTo>
                <a:lnTo>
                  <a:pt x="198570" y="88213"/>
                </a:lnTo>
                <a:lnTo>
                  <a:pt x="198570" y="87436"/>
                </a:lnTo>
                <a:lnTo>
                  <a:pt x="191952" y="83591"/>
                </a:lnTo>
                <a:lnTo>
                  <a:pt x="198570" y="79747"/>
                </a:lnTo>
                <a:lnTo>
                  <a:pt x="198570" y="78896"/>
                </a:lnTo>
                <a:lnTo>
                  <a:pt x="190769" y="74349"/>
                </a:lnTo>
                <a:lnTo>
                  <a:pt x="198570" y="69838"/>
                </a:lnTo>
                <a:lnTo>
                  <a:pt x="198570" y="69025"/>
                </a:lnTo>
                <a:lnTo>
                  <a:pt x="191952" y="65217"/>
                </a:lnTo>
                <a:lnTo>
                  <a:pt x="198570" y="61372"/>
                </a:lnTo>
                <a:lnTo>
                  <a:pt x="198570" y="60559"/>
                </a:lnTo>
                <a:close/>
                <a:moveTo>
                  <a:pt x="189586" y="56011"/>
                </a:moveTo>
                <a:lnTo>
                  <a:pt x="182784" y="59930"/>
                </a:lnTo>
                <a:lnTo>
                  <a:pt x="176018" y="56048"/>
                </a:lnTo>
                <a:lnTo>
                  <a:pt x="182820" y="52129"/>
                </a:lnTo>
                <a:close/>
                <a:moveTo>
                  <a:pt x="119933" y="70171"/>
                </a:moveTo>
                <a:lnTo>
                  <a:pt x="127919" y="65550"/>
                </a:lnTo>
                <a:lnTo>
                  <a:pt x="134685" y="69469"/>
                </a:lnTo>
                <a:lnTo>
                  <a:pt x="126736" y="74090"/>
                </a:lnTo>
                <a:close/>
                <a:moveTo>
                  <a:pt x="126107" y="74423"/>
                </a:moveTo>
                <a:lnTo>
                  <a:pt x="119342" y="78342"/>
                </a:lnTo>
                <a:lnTo>
                  <a:pt x="112576" y="74423"/>
                </a:lnTo>
                <a:lnTo>
                  <a:pt x="119379" y="70467"/>
                </a:lnTo>
                <a:close/>
                <a:moveTo>
                  <a:pt x="119379" y="69838"/>
                </a:moveTo>
                <a:lnTo>
                  <a:pt x="111393" y="65217"/>
                </a:lnTo>
                <a:lnTo>
                  <a:pt x="119379" y="60596"/>
                </a:lnTo>
                <a:lnTo>
                  <a:pt x="127364" y="65217"/>
                </a:lnTo>
                <a:close/>
                <a:moveTo>
                  <a:pt x="118787" y="70171"/>
                </a:moveTo>
                <a:lnTo>
                  <a:pt x="111985" y="74090"/>
                </a:lnTo>
                <a:lnTo>
                  <a:pt x="103999" y="69469"/>
                </a:lnTo>
                <a:lnTo>
                  <a:pt x="110728" y="65550"/>
                </a:lnTo>
                <a:close/>
                <a:moveTo>
                  <a:pt x="87584" y="70467"/>
                </a:moveTo>
                <a:lnTo>
                  <a:pt x="94387" y="74423"/>
                </a:lnTo>
                <a:lnTo>
                  <a:pt x="87621" y="78342"/>
                </a:lnTo>
                <a:lnTo>
                  <a:pt x="80818" y="74423"/>
                </a:lnTo>
                <a:close/>
                <a:moveTo>
                  <a:pt x="80264" y="74090"/>
                </a:moveTo>
                <a:lnTo>
                  <a:pt x="72315" y="69469"/>
                </a:lnTo>
                <a:lnTo>
                  <a:pt x="79081" y="65550"/>
                </a:lnTo>
                <a:lnTo>
                  <a:pt x="87066" y="70171"/>
                </a:lnTo>
                <a:close/>
                <a:moveTo>
                  <a:pt x="88175" y="70171"/>
                </a:moveTo>
                <a:lnTo>
                  <a:pt x="96161" y="65550"/>
                </a:lnTo>
                <a:lnTo>
                  <a:pt x="102927" y="69469"/>
                </a:lnTo>
                <a:lnTo>
                  <a:pt x="94941" y="74090"/>
                </a:lnTo>
                <a:close/>
                <a:moveTo>
                  <a:pt x="103481" y="69801"/>
                </a:moveTo>
                <a:lnTo>
                  <a:pt x="111467" y="74423"/>
                </a:lnTo>
                <a:lnTo>
                  <a:pt x="103481" y="79044"/>
                </a:lnTo>
                <a:lnTo>
                  <a:pt x="95459" y="74423"/>
                </a:lnTo>
                <a:close/>
                <a:moveTo>
                  <a:pt x="103481" y="69136"/>
                </a:moveTo>
                <a:lnTo>
                  <a:pt x="96716" y="65217"/>
                </a:lnTo>
                <a:lnTo>
                  <a:pt x="103481" y="61298"/>
                </a:lnTo>
                <a:lnTo>
                  <a:pt x="110210" y="65217"/>
                </a:lnTo>
                <a:close/>
                <a:moveTo>
                  <a:pt x="96124" y="64884"/>
                </a:moveTo>
                <a:lnTo>
                  <a:pt x="88139" y="60263"/>
                </a:lnTo>
                <a:lnTo>
                  <a:pt x="94867" y="56344"/>
                </a:lnTo>
                <a:lnTo>
                  <a:pt x="102890" y="60965"/>
                </a:lnTo>
                <a:close/>
                <a:moveTo>
                  <a:pt x="95570" y="65217"/>
                </a:moveTo>
                <a:lnTo>
                  <a:pt x="87584" y="69838"/>
                </a:lnTo>
                <a:lnTo>
                  <a:pt x="79561" y="65217"/>
                </a:lnTo>
                <a:lnTo>
                  <a:pt x="87584" y="60596"/>
                </a:lnTo>
                <a:close/>
                <a:moveTo>
                  <a:pt x="79081" y="64884"/>
                </a:moveTo>
                <a:lnTo>
                  <a:pt x="72278" y="60965"/>
                </a:lnTo>
                <a:lnTo>
                  <a:pt x="80264" y="56344"/>
                </a:lnTo>
                <a:lnTo>
                  <a:pt x="87029" y="60263"/>
                </a:lnTo>
                <a:close/>
                <a:moveTo>
                  <a:pt x="78526" y="65217"/>
                </a:moveTo>
                <a:lnTo>
                  <a:pt x="71724" y="69136"/>
                </a:lnTo>
                <a:lnTo>
                  <a:pt x="64921" y="65217"/>
                </a:lnTo>
                <a:lnTo>
                  <a:pt x="71687" y="61335"/>
                </a:lnTo>
                <a:close/>
                <a:moveTo>
                  <a:pt x="79709" y="74423"/>
                </a:moveTo>
                <a:lnTo>
                  <a:pt x="71724" y="79044"/>
                </a:lnTo>
                <a:lnTo>
                  <a:pt x="63775" y="74423"/>
                </a:lnTo>
                <a:lnTo>
                  <a:pt x="71760" y="69801"/>
                </a:lnTo>
                <a:close/>
                <a:moveTo>
                  <a:pt x="78526" y="83591"/>
                </a:moveTo>
                <a:lnTo>
                  <a:pt x="71760" y="87547"/>
                </a:lnTo>
                <a:lnTo>
                  <a:pt x="64995" y="83591"/>
                </a:lnTo>
                <a:lnTo>
                  <a:pt x="71724" y="79673"/>
                </a:lnTo>
                <a:close/>
                <a:moveTo>
                  <a:pt x="72278" y="79340"/>
                </a:moveTo>
                <a:lnTo>
                  <a:pt x="80264" y="74719"/>
                </a:lnTo>
                <a:lnTo>
                  <a:pt x="87066" y="78674"/>
                </a:lnTo>
                <a:lnTo>
                  <a:pt x="79081" y="83296"/>
                </a:lnTo>
                <a:close/>
                <a:moveTo>
                  <a:pt x="87621" y="78970"/>
                </a:moveTo>
                <a:lnTo>
                  <a:pt x="95570" y="83591"/>
                </a:lnTo>
                <a:lnTo>
                  <a:pt x="87584" y="88213"/>
                </a:lnTo>
                <a:lnTo>
                  <a:pt x="79635" y="83591"/>
                </a:lnTo>
                <a:close/>
                <a:moveTo>
                  <a:pt x="88175" y="78674"/>
                </a:moveTo>
                <a:lnTo>
                  <a:pt x="94941" y="74719"/>
                </a:lnTo>
                <a:lnTo>
                  <a:pt x="102927" y="79340"/>
                </a:lnTo>
                <a:lnTo>
                  <a:pt x="96124" y="83296"/>
                </a:lnTo>
                <a:close/>
                <a:moveTo>
                  <a:pt x="103481" y="79673"/>
                </a:moveTo>
                <a:lnTo>
                  <a:pt x="110247" y="83591"/>
                </a:lnTo>
                <a:lnTo>
                  <a:pt x="103481" y="87547"/>
                </a:lnTo>
                <a:lnTo>
                  <a:pt x="96679" y="83591"/>
                </a:lnTo>
                <a:close/>
                <a:moveTo>
                  <a:pt x="104036" y="79340"/>
                </a:moveTo>
                <a:lnTo>
                  <a:pt x="112022" y="74719"/>
                </a:lnTo>
                <a:lnTo>
                  <a:pt x="118787" y="78674"/>
                </a:lnTo>
                <a:lnTo>
                  <a:pt x="110839" y="83296"/>
                </a:lnTo>
                <a:close/>
                <a:moveTo>
                  <a:pt x="119342" y="78970"/>
                </a:moveTo>
                <a:lnTo>
                  <a:pt x="127327" y="83591"/>
                </a:lnTo>
                <a:lnTo>
                  <a:pt x="119379" y="88213"/>
                </a:lnTo>
                <a:lnTo>
                  <a:pt x="111393" y="83591"/>
                </a:lnTo>
                <a:close/>
                <a:moveTo>
                  <a:pt x="119896" y="78674"/>
                </a:moveTo>
                <a:lnTo>
                  <a:pt x="126662" y="74719"/>
                </a:lnTo>
                <a:lnTo>
                  <a:pt x="134685" y="79340"/>
                </a:lnTo>
                <a:lnTo>
                  <a:pt x="127882" y="83296"/>
                </a:lnTo>
                <a:close/>
                <a:moveTo>
                  <a:pt x="127217" y="74423"/>
                </a:moveTo>
                <a:lnTo>
                  <a:pt x="135165" y="69801"/>
                </a:lnTo>
                <a:lnTo>
                  <a:pt x="143188" y="74423"/>
                </a:lnTo>
                <a:lnTo>
                  <a:pt x="135239" y="79044"/>
                </a:lnTo>
                <a:close/>
                <a:moveTo>
                  <a:pt x="135794" y="69469"/>
                </a:moveTo>
                <a:lnTo>
                  <a:pt x="142559" y="65550"/>
                </a:lnTo>
                <a:lnTo>
                  <a:pt x="150582" y="70171"/>
                </a:lnTo>
                <a:lnTo>
                  <a:pt x="143779" y="74090"/>
                </a:lnTo>
                <a:close/>
                <a:moveTo>
                  <a:pt x="135202" y="69136"/>
                </a:moveTo>
                <a:lnTo>
                  <a:pt x="128474" y="65217"/>
                </a:lnTo>
                <a:lnTo>
                  <a:pt x="135276" y="61298"/>
                </a:lnTo>
                <a:lnTo>
                  <a:pt x="142005" y="65180"/>
                </a:lnTo>
                <a:close/>
                <a:moveTo>
                  <a:pt x="127882" y="64884"/>
                </a:moveTo>
                <a:lnTo>
                  <a:pt x="119896" y="60263"/>
                </a:lnTo>
                <a:lnTo>
                  <a:pt x="126625" y="56344"/>
                </a:lnTo>
                <a:lnTo>
                  <a:pt x="134611" y="60965"/>
                </a:lnTo>
                <a:close/>
                <a:moveTo>
                  <a:pt x="119342" y="59930"/>
                </a:moveTo>
                <a:lnTo>
                  <a:pt x="112576" y="56011"/>
                </a:lnTo>
                <a:lnTo>
                  <a:pt x="119342" y="52092"/>
                </a:lnTo>
                <a:lnTo>
                  <a:pt x="126070" y="55974"/>
                </a:lnTo>
                <a:close/>
                <a:moveTo>
                  <a:pt x="118787" y="60263"/>
                </a:moveTo>
                <a:lnTo>
                  <a:pt x="110765" y="64884"/>
                </a:lnTo>
                <a:lnTo>
                  <a:pt x="104036" y="60965"/>
                </a:lnTo>
                <a:lnTo>
                  <a:pt x="112022" y="56344"/>
                </a:lnTo>
                <a:close/>
                <a:moveTo>
                  <a:pt x="103481" y="60670"/>
                </a:moveTo>
                <a:lnTo>
                  <a:pt x="95459" y="56048"/>
                </a:lnTo>
                <a:lnTo>
                  <a:pt x="103481" y="51427"/>
                </a:lnTo>
                <a:lnTo>
                  <a:pt x="111467" y="56048"/>
                </a:lnTo>
                <a:close/>
                <a:moveTo>
                  <a:pt x="94941" y="55753"/>
                </a:moveTo>
                <a:lnTo>
                  <a:pt x="88175" y="51797"/>
                </a:lnTo>
                <a:lnTo>
                  <a:pt x="96161" y="47175"/>
                </a:lnTo>
                <a:lnTo>
                  <a:pt x="102927" y="51131"/>
                </a:lnTo>
                <a:close/>
                <a:moveTo>
                  <a:pt x="94387" y="56048"/>
                </a:moveTo>
                <a:lnTo>
                  <a:pt x="87621" y="60004"/>
                </a:lnTo>
                <a:lnTo>
                  <a:pt x="80892" y="56048"/>
                </a:lnTo>
                <a:lnTo>
                  <a:pt x="87621" y="52166"/>
                </a:lnTo>
                <a:close/>
                <a:moveTo>
                  <a:pt x="80264" y="55753"/>
                </a:moveTo>
                <a:lnTo>
                  <a:pt x="72278" y="51131"/>
                </a:lnTo>
                <a:lnTo>
                  <a:pt x="79044" y="47249"/>
                </a:lnTo>
                <a:lnTo>
                  <a:pt x="87029" y="51871"/>
                </a:lnTo>
                <a:close/>
                <a:moveTo>
                  <a:pt x="79709" y="56048"/>
                </a:moveTo>
                <a:lnTo>
                  <a:pt x="71724" y="60670"/>
                </a:lnTo>
                <a:lnTo>
                  <a:pt x="63738" y="56048"/>
                </a:lnTo>
                <a:lnTo>
                  <a:pt x="71724" y="51427"/>
                </a:lnTo>
                <a:close/>
                <a:moveTo>
                  <a:pt x="71169" y="61002"/>
                </a:moveTo>
                <a:lnTo>
                  <a:pt x="64440" y="64884"/>
                </a:lnTo>
                <a:lnTo>
                  <a:pt x="56492" y="60263"/>
                </a:lnTo>
                <a:lnTo>
                  <a:pt x="63220" y="56381"/>
                </a:lnTo>
                <a:close/>
                <a:moveTo>
                  <a:pt x="71169" y="69469"/>
                </a:moveTo>
                <a:lnTo>
                  <a:pt x="63183" y="74090"/>
                </a:lnTo>
                <a:lnTo>
                  <a:pt x="56381" y="70171"/>
                </a:lnTo>
                <a:lnTo>
                  <a:pt x="64366" y="65550"/>
                </a:lnTo>
                <a:close/>
                <a:moveTo>
                  <a:pt x="62629" y="74423"/>
                </a:moveTo>
                <a:lnTo>
                  <a:pt x="55863" y="78342"/>
                </a:lnTo>
                <a:lnTo>
                  <a:pt x="49097" y="74423"/>
                </a:lnTo>
                <a:lnTo>
                  <a:pt x="55826" y="70541"/>
                </a:lnTo>
                <a:close/>
                <a:moveTo>
                  <a:pt x="63183" y="74719"/>
                </a:moveTo>
                <a:lnTo>
                  <a:pt x="71132" y="79340"/>
                </a:lnTo>
                <a:lnTo>
                  <a:pt x="64366" y="83296"/>
                </a:lnTo>
                <a:lnTo>
                  <a:pt x="56418" y="78674"/>
                </a:lnTo>
                <a:close/>
                <a:moveTo>
                  <a:pt x="71169" y="87806"/>
                </a:moveTo>
                <a:lnTo>
                  <a:pt x="63183" y="92427"/>
                </a:lnTo>
                <a:lnTo>
                  <a:pt x="56381" y="88509"/>
                </a:lnTo>
                <a:lnTo>
                  <a:pt x="64366" y="83887"/>
                </a:lnTo>
                <a:close/>
                <a:moveTo>
                  <a:pt x="71724" y="88139"/>
                </a:moveTo>
                <a:lnTo>
                  <a:pt x="79672" y="92760"/>
                </a:lnTo>
                <a:lnTo>
                  <a:pt x="71687" y="97382"/>
                </a:lnTo>
                <a:lnTo>
                  <a:pt x="63738" y="92760"/>
                </a:lnTo>
                <a:close/>
                <a:moveTo>
                  <a:pt x="72315" y="87806"/>
                </a:moveTo>
                <a:lnTo>
                  <a:pt x="79081" y="83887"/>
                </a:lnTo>
                <a:lnTo>
                  <a:pt x="87029" y="88509"/>
                </a:lnTo>
                <a:lnTo>
                  <a:pt x="80227" y="92427"/>
                </a:lnTo>
                <a:close/>
                <a:moveTo>
                  <a:pt x="87584" y="88841"/>
                </a:moveTo>
                <a:lnTo>
                  <a:pt x="94387" y="92760"/>
                </a:lnTo>
                <a:lnTo>
                  <a:pt x="87584" y="96679"/>
                </a:lnTo>
                <a:lnTo>
                  <a:pt x="80781" y="92760"/>
                </a:lnTo>
                <a:close/>
                <a:moveTo>
                  <a:pt x="88175" y="88509"/>
                </a:moveTo>
                <a:lnTo>
                  <a:pt x="96161" y="83887"/>
                </a:lnTo>
                <a:lnTo>
                  <a:pt x="102964" y="87806"/>
                </a:lnTo>
                <a:lnTo>
                  <a:pt x="95015" y="92427"/>
                </a:lnTo>
                <a:close/>
                <a:moveTo>
                  <a:pt x="103481" y="88139"/>
                </a:moveTo>
                <a:lnTo>
                  <a:pt x="111430" y="92760"/>
                </a:lnTo>
                <a:lnTo>
                  <a:pt x="103481" y="97382"/>
                </a:lnTo>
                <a:lnTo>
                  <a:pt x="95533" y="92760"/>
                </a:lnTo>
                <a:close/>
                <a:moveTo>
                  <a:pt x="104036" y="87806"/>
                </a:moveTo>
                <a:lnTo>
                  <a:pt x="110839" y="83887"/>
                </a:lnTo>
                <a:lnTo>
                  <a:pt x="118824" y="88509"/>
                </a:lnTo>
                <a:lnTo>
                  <a:pt x="112022" y="92427"/>
                </a:lnTo>
                <a:close/>
                <a:moveTo>
                  <a:pt x="119379" y="88841"/>
                </a:moveTo>
                <a:lnTo>
                  <a:pt x="126181" y="92760"/>
                </a:lnTo>
                <a:lnTo>
                  <a:pt x="119379" y="96679"/>
                </a:lnTo>
                <a:lnTo>
                  <a:pt x="112576" y="92760"/>
                </a:lnTo>
                <a:close/>
                <a:moveTo>
                  <a:pt x="119933" y="88509"/>
                </a:moveTo>
                <a:lnTo>
                  <a:pt x="127882" y="83887"/>
                </a:lnTo>
                <a:lnTo>
                  <a:pt x="134611" y="87806"/>
                </a:lnTo>
                <a:lnTo>
                  <a:pt x="126662" y="92427"/>
                </a:lnTo>
                <a:close/>
                <a:moveTo>
                  <a:pt x="128437" y="83591"/>
                </a:moveTo>
                <a:lnTo>
                  <a:pt x="135202" y="79673"/>
                </a:lnTo>
                <a:lnTo>
                  <a:pt x="141968" y="83591"/>
                </a:lnTo>
                <a:lnTo>
                  <a:pt x="135165" y="87547"/>
                </a:lnTo>
                <a:close/>
                <a:moveTo>
                  <a:pt x="135794" y="79340"/>
                </a:moveTo>
                <a:lnTo>
                  <a:pt x="143742" y="74719"/>
                </a:lnTo>
                <a:lnTo>
                  <a:pt x="150471" y="78674"/>
                </a:lnTo>
                <a:lnTo>
                  <a:pt x="142522" y="83296"/>
                </a:lnTo>
                <a:close/>
                <a:moveTo>
                  <a:pt x="144334" y="74423"/>
                </a:moveTo>
                <a:lnTo>
                  <a:pt x="151137" y="70467"/>
                </a:lnTo>
                <a:lnTo>
                  <a:pt x="157865" y="74349"/>
                </a:lnTo>
                <a:lnTo>
                  <a:pt x="151063" y="78305"/>
                </a:lnTo>
                <a:close/>
                <a:moveTo>
                  <a:pt x="143114" y="65217"/>
                </a:moveTo>
                <a:lnTo>
                  <a:pt x="151063" y="60596"/>
                </a:lnTo>
                <a:lnTo>
                  <a:pt x="159085" y="65217"/>
                </a:lnTo>
                <a:lnTo>
                  <a:pt x="151137" y="69838"/>
                </a:lnTo>
                <a:close/>
                <a:moveTo>
                  <a:pt x="142522" y="64884"/>
                </a:moveTo>
                <a:lnTo>
                  <a:pt x="135757" y="61002"/>
                </a:lnTo>
                <a:lnTo>
                  <a:pt x="143779" y="56381"/>
                </a:lnTo>
                <a:lnTo>
                  <a:pt x="150508" y="60263"/>
                </a:lnTo>
                <a:close/>
                <a:moveTo>
                  <a:pt x="135202" y="60670"/>
                </a:moveTo>
                <a:lnTo>
                  <a:pt x="127217" y="56048"/>
                </a:lnTo>
                <a:lnTo>
                  <a:pt x="135202" y="51427"/>
                </a:lnTo>
                <a:lnTo>
                  <a:pt x="143225" y="56048"/>
                </a:lnTo>
                <a:close/>
                <a:moveTo>
                  <a:pt x="128474" y="46880"/>
                </a:moveTo>
                <a:lnTo>
                  <a:pt x="135239" y="42924"/>
                </a:lnTo>
                <a:lnTo>
                  <a:pt x="141968" y="46806"/>
                </a:lnTo>
                <a:lnTo>
                  <a:pt x="135239" y="50761"/>
                </a:lnTo>
                <a:close/>
                <a:moveTo>
                  <a:pt x="134611" y="51131"/>
                </a:moveTo>
                <a:lnTo>
                  <a:pt x="126625" y="55753"/>
                </a:lnTo>
                <a:lnTo>
                  <a:pt x="119896" y="51871"/>
                </a:lnTo>
                <a:lnTo>
                  <a:pt x="127882" y="47249"/>
                </a:lnTo>
                <a:close/>
                <a:moveTo>
                  <a:pt x="119379" y="51501"/>
                </a:moveTo>
                <a:lnTo>
                  <a:pt x="111393" y="46880"/>
                </a:lnTo>
                <a:lnTo>
                  <a:pt x="119379" y="42258"/>
                </a:lnTo>
                <a:lnTo>
                  <a:pt x="127364" y="46880"/>
                </a:lnTo>
                <a:close/>
                <a:moveTo>
                  <a:pt x="118787" y="51797"/>
                </a:moveTo>
                <a:lnTo>
                  <a:pt x="112022" y="55753"/>
                </a:lnTo>
                <a:lnTo>
                  <a:pt x="104036" y="51131"/>
                </a:lnTo>
                <a:lnTo>
                  <a:pt x="110765" y="47175"/>
                </a:lnTo>
                <a:close/>
                <a:moveTo>
                  <a:pt x="103481" y="50798"/>
                </a:moveTo>
                <a:lnTo>
                  <a:pt x="96716" y="46880"/>
                </a:lnTo>
                <a:lnTo>
                  <a:pt x="103481" y="42998"/>
                </a:lnTo>
                <a:lnTo>
                  <a:pt x="110210" y="46880"/>
                </a:lnTo>
                <a:close/>
                <a:moveTo>
                  <a:pt x="96161" y="46547"/>
                </a:moveTo>
                <a:lnTo>
                  <a:pt x="88175" y="41925"/>
                </a:lnTo>
                <a:lnTo>
                  <a:pt x="94941" y="38044"/>
                </a:lnTo>
                <a:lnTo>
                  <a:pt x="102927" y="42665"/>
                </a:lnTo>
                <a:close/>
                <a:moveTo>
                  <a:pt x="95607" y="46880"/>
                </a:moveTo>
                <a:lnTo>
                  <a:pt x="87621" y="51501"/>
                </a:lnTo>
                <a:lnTo>
                  <a:pt x="79635" y="46880"/>
                </a:lnTo>
                <a:lnTo>
                  <a:pt x="87621" y="42258"/>
                </a:lnTo>
                <a:close/>
                <a:moveTo>
                  <a:pt x="79044" y="46547"/>
                </a:moveTo>
                <a:lnTo>
                  <a:pt x="72278" y="42628"/>
                </a:lnTo>
                <a:lnTo>
                  <a:pt x="80264" y="38007"/>
                </a:lnTo>
                <a:lnTo>
                  <a:pt x="87029" y="41925"/>
                </a:lnTo>
                <a:close/>
                <a:moveTo>
                  <a:pt x="78489" y="46880"/>
                </a:moveTo>
                <a:lnTo>
                  <a:pt x="71724" y="50761"/>
                </a:lnTo>
                <a:lnTo>
                  <a:pt x="64995" y="46806"/>
                </a:lnTo>
                <a:lnTo>
                  <a:pt x="71724" y="42924"/>
                </a:lnTo>
                <a:close/>
                <a:moveTo>
                  <a:pt x="71169" y="51131"/>
                </a:moveTo>
                <a:lnTo>
                  <a:pt x="63183" y="55753"/>
                </a:lnTo>
                <a:lnTo>
                  <a:pt x="56381" y="51797"/>
                </a:lnTo>
                <a:lnTo>
                  <a:pt x="64366" y="47175"/>
                </a:lnTo>
                <a:close/>
                <a:moveTo>
                  <a:pt x="62629" y="56048"/>
                </a:moveTo>
                <a:lnTo>
                  <a:pt x="55863" y="59930"/>
                </a:lnTo>
                <a:lnTo>
                  <a:pt x="49097" y="56011"/>
                </a:lnTo>
                <a:lnTo>
                  <a:pt x="55826" y="52129"/>
                </a:lnTo>
                <a:close/>
                <a:moveTo>
                  <a:pt x="63812" y="65217"/>
                </a:moveTo>
                <a:lnTo>
                  <a:pt x="55826" y="69838"/>
                </a:lnTo>
                <a:lnTo>
                  <a:pt x="47877" y="65217"/>
                </a:lnTo>
                <a:lnTo>
                  <a:pt x="55863" y="60596"/>
                </a:lnTo>
                <a:close/>
                <a:moveTo>
                  <a:pt x="55272" y="70171"/>
                </a:moveTo>
                <a:lnTo>
                  <a:pt x="48543" y="74053"/>
                </a:lnTo>
                <a:lnTo>
                  <a:pt x="40594" y="69432"/>
                </a:lnTo>
                <a:lnTo>
                  <a:pt x="47323" y="65550"/>
                </a:lnTo>
                <a:close/>
                <a:moveTo>
                  <a:pt x="47988" y="74423"/>
                </a:moveTo>
                <a:lnTo>
                  <a:pt x="39966" y="79044"/>
                </a:lnTo>
                <a:lnTo>
                  <a:pt x="32017" y="74423"/>
                </a:lnTo>
                <a:lnTo>
                  <a:pt x="40040" y="69801"/>
                </a:lnTo>
                <a:close/>
                <a:moveTo>
                  <a:pt x="48543" y="74719"/>
                </a:moveTo>
                <a:lnTo>
                  <a:pt x="55309" y="78674"/>
                </a:lnTo>
                <a:lnTo>
                  <a:pt x="47323" y="83296"/>
                </a:lnTo>
                <a:lnTo>
                  <a:pt x="40520" y="79340"/>
                </a:lnTo>
                <a:close/>
                <a:moveTo>
                  <a:pt x="55863" y="78970"/>
                </a:moveTo>
                <a:lnTo>
                  <a:pt x="63812" y="83591"/>
                </a:lnTo>
                <a:lnTo>
                  <a:pt x="55826" y="88213"/>
                </a:lnTo>
                <a:lnTo>
                  <a:pt x="47877" y="83591"/>
                </a:lnTo>
                <a:close/>
                <a:moveTo>
                  <a:pt x="62629" y="92760"/>
                </a:moveTo>
                <a:lnTo>
                  <a:pt x="55863" y="96679"/>
                </a:lnTo>
                <a:lnTo>
                  <a:pt x="49097" y="92760"/>
                </a:lnTo>
                <a:lnTo>
                  <a:pt x="55826" y="88841"/>
                </a:lnTo>
                <a:close/>
                <a:moveTo>
                  <a:pt x="63220" y="93093"/>
                </a:moveTo>
                <a:lnTo>
                  <a:pt x="71169" y="97714"/>
                </a:lnTo>
                <a:lnTo>
                  <a:pt x="64366" y="101633"/>
                </a:lnTo>
                <a:lnTo>
                  <a:pt x="56418" y="97012"/>
                </a:lnTo>
                <a:close/>
                <a:moveTo>
                  <a:pt x="71724" y="98010"/>
                </a:moveTo>
                <a:lnTo>
                  <a:pt x="78526" y="101966"/>
                </a:lnTo>
                <a:lnTo>
                  <a:pt x="71724" y="105885"/>
                </a:lnTo>
                <a:lnTo>
                  <a:pt x="64921" y="101966"/>
                </a:lnTo>
                <a:close/>
                <a:moveTo>
                  <a:pt x="72278" y="97714"/>
                </a:moveTo>
                <a:lnTo>
                  <a:pt x="80264" y="93093"/>
                </a:lnTo>
                <a:lnTo>
                  <a:pt x="87066" y="97012"/>
                </a:lnTo>
                <a:lnTo>
                  <a:pt x="79118" y="101633"/>
                </a:lnTo>
                <a:close/>
                <a:moveTo>
                  <a:pt x="87621" y="97345"/>
                </a:moveTo>
                <a:lnTo>
                  <a:pt x="95570" y="101966"/>
                </a:lnTo>
                <a:lnTo>
                  <a:pt x="87621" y="106587"/>
                </a:lnTo>
                <a:lnTo>
                  <a:pt x="79672" y="101966"/>
                </a:lnTo>
                <a:close/>
                <a:moveTo>
                  <a:pt x="88175" y="97012"/>
                </a:moveTo>
                <a:lnTo>
                  <a:pt x="94978" y="93093"/>
                </a:lnTo>
                <a:lnTo>
                  <a:pt x="102927" y="97714"/>
                </a:lnTo>
                <a:lnTo>
                  <a:pt x="96124" y="101633"/>
                </a:lnTo>
                <a:close/>
                <a:moveTo>
                  <a:pt x="103481" y="98010"/>
                </a:moveTo>
                <a:lnTo>
                  <a:pt x="110247" y="101966"/>
                </a:lnTo>
                <a:lnTo>
                  <a:pt x="103481" y="105885"/>
                </a:lnTo>
                <a:lnTo>
                  <a:pt x="96679" y="101966"/>
                </a:lnTo>
                <a:close/>
                <a:moveTo>
                  <a:pt x="104036" y="97714"/>
                </a:moveTo>
                <a:lnTo>
                  <a:pt x="111985" y="93093"/>
                </a:lnTo>
                <a:lnTo>
                  <a:pt x="118787" y="97012"/>
                </a:lnTo>
                <a:lnTo>
                  <a:pt x="110839" y="101633"/>
                </a:lnTo>
                <a:close/>
                <a:moveTo>
                  <a:pt x="119342" y="97345"/>
                </a:moveTo>
                <a:lnTo>
                  <a:pt x="127290" y="101966"/>
                </a:lnTo>
                <a:lnTo>
                  <a:pt x="119342" y="106587"/>
                </a:lnTo>
                <a:lnTo>
                  <a:pt x="111393" y="101966"/>
                </a:lnTo>
                <a:close/>
                <a:moveTo>
                  <a:pt x="119896" y="97012"/>
                </a:moveTo>
                <a:lnTo>
                  <a:pt x="126662" y="93093"/>
                </a:lnTo>
                <a:lnTo>
                  <a:pt x="134685" y="97714"/>
                </a:lnTo>
                <a:lnTo>
                  <a:pt x="127882" y="101633"/>
                </a:lnTo>
                <a:close/>
                <a:moveTo>
                  <a:pt x="127217" y="92760"/>
                </a:moveTo>
                <a:lnTo>
                  <a:pt x="135165" y="88139"/>
                </a:lnTo>
                <a:lnTo>
                  <a:pt x="143188" y="92760"/>
                </a:lnTo>
                <a:lnTo>
                  <a:pt x="135239" y="97382"/>
                </a:lnTo>
                <a:close/>
                <a:moveTo>
                  <a:pt x="143742" y="93093"/>
                </a:moveTo>
                <a:lnTo>
                  <a:pt x="150471" y="97012"/>
                </a:lnTo>
                <a:lnTo>
                  <a:pt x="142522" y="101633"/>
                </a:lnTo>
                <a:lnTo>
                  <a:pt x="135720" y="97714"/>
                </a:lnTo>
                <a:close/>
                <a:moveTo>
                  <a:pt x="135794" y="87806"/>
                </a:moveTo>
                <a:lnTo>
                  <a:pt x="142559" y="83887"/>
                </a:lnTo>
                <a:lnTo>
                  <a:pt x="150582" y="88509"/>
                </a:lnTo>
                <a:lnTo>
                  <a:pt x="143779" y="92427"/>
                </a:lnTo>
                <a:close/>
                <a:moveTo>
                  <a:pt x="143114" y="83555"/>
                </a:moveTo>
                <a:lnTo>
                  <a:pt x="151063" y="78933"/>
                </a:lnTo>
                <a:lnTo>
                  <a:pt x="159085" y="83555"/>
                </a:lnTo>
                <a:lnTo>
                  <a:pt x="151137" y="88176"/>
                </a:lnTo>
                <a:close/>
                <a:moveTo>
                  <a:pt x="151617" y="78674"/>
                </a:moveTo>
                <a:lnTo>
                  <a:pt x="158420" y="74719"/>
                </a:lnTo>
                <a:lnTo>
                  <a:pt x="166406" y="79340"/>
                </a:lnTo>
                <a:lnTo>
                  <a:pt x="159640" y="83296"/>
                </a:lnTo>
                <a:close/>
                <a:moveTo>
                  <a:pt x="158420" y="74090"/>
                </a:moveTo>
                <a:lnTo>
                  <a:pt x="151691" y="70208"/>
                </a:lnTo>
                <a:lnTo>
                  <a:pt x="159640" y="65587"/>
                </a:lnTo>
                <a:lnTo>
                  <a:pt x="166369" y="69469"/>
                </a:lnTo>
                <a:close/>
                <a:moveTo>
                  <a:pt x="151617" y="60263"/>
                </a:moveTo>
                <a:lnTo>
                  <a:pt x="158420" y="56344"/>
                </a:lnTo>
                <a:lnTo>
                  <a:pt x="166406" y="60965"/>
                </a:lnTo>
                <a:lnTo>
                  <a:pt x="159640" y="64884"/>
                </a:lnTo>
                <a:close/>
                <a:moveTo>
                  <a:pt x="151063" y="59930"/>
                </a:moveTo>
                <a:lnTo>
                  <a:pt x="144334" y="56048"/>
                </a:lnTo>
                <a:lnTo>
                  <a:pt x="151100" y="52129"/>
                </a:lnTo>
                <a:lnTo>
                  <a:pt x="157865" y="56011"/>
                </a:lnTo>
                <a:close/>
                <a:moveTo>
                  <a:pt x="143779" y="55753"/>
                </a:moveTo>
                <a:lnTo>
                  <a:pt x="135757" y="51131"/>
                </a:lnTo>
                <a:lnTo>
                  <a:pt x="142522" y="47175"/>
                </a:lnTo>
                <a:lnTo>
                  <a:pt x="150508" y="51797"/>
                </a:lnTo>
                <a:close/>
                <a:moveTo>
                  <a:pt x="142522" y="46547"/>
                </a:moveTo>
                <a:lnTo>
                  <a:pt x="135757" y="42665"/>
                </a:lnTo>
                <a:lnTo>
                  <a:pt x="143779" y="38044"/>
                </a:lnTo>
                <a:lnTo>
                  <a:pt x="150508" y="41925"/>
                </a:lnTo>
                <a:close/>
                <a:moveTo>
                  <a:pt x="135202" y="42332"/>
                </a:moveTo>
                <a:lnTo>
                  <a:pt x="127217" y="37711"/>
                </a:lnTo>
                <a:lnTo>
                  <a:pt x="135202" y="33089"/>
                </a:lnTo>
                <a:lnTo>
                  <a:pt x="143225" y="37711"/>
                </a:lnTo>
                <a:close/>
                <a:moveTo>
                  <a:pt x="134685" y="42665"/>
                </a:moveTo>
                <a:lnTo>
                  <a:pt x="127919" y="46584"/>
                </a:lnTo>
                <a:lnTo>
                  <a:pt x="119933" y="41962"/>
                </a:lnTo>
                <a:lnTo>
                  <a:pt x="126662" y="38044"/>
                </a:lnTo>
                <a:close/>
                <a:moveTo>
                  <a:pt x="119342" y="41593"/>
                </a:moveTo>
                <a:lnTo>
                  <a:pt x="112576" y="37711"/>
                </a:lnTo>
                <a:lnTo>
                  <a:pt x="119342" y="33829"/>
                </a:lnTo>
                <a:lnTo>
                  <a:pt x="126070" y="37711"/>
                </a:lnTo>
                <a:close/>
                <a:moveTo>
                  <a:pt x="118787" y="41925"/>
                </a:moveTo>
                <a:lnTo>
                  <a:pt x="110765" y="46547"/>
                </a:lnTo>
                <a:lnTo>
                  <a:pt x="104036" y="42665"/>
                </a:lnTo>
                <a:lnTo>
                  <a:pt x="112022" y="38044"/>
                </a:lnTo>
                <a:close/>
                <a:moveTo>
                  <a:pt x="103481" y="42332"/>
                </a:moveTo>
                <a:lnTo>
                  <a:pt x="95459" y="37711"/>
                </a:lnTo>
                <a:lnTo>
                  <a:pt x="103481" y="33089"/>
                </a:lnTo>
                <a:lnTo>
                  <a:pt x="111467" y="37711"/>
                </a:lnTo>
                <a:close/>
                <a:moveTo>
                  <a:pt x="94941" y="37378"/>
                </a:moveTo>
                <a:lnTo>
                  <a:pt x="88175" y="33496"/>
                </a:lnTo>
                <a:lnTo>
                  <a:pt x="96161" y="28875"/>
                </a:lnTo>
                <a:lnTo>
                  <a:pt x="102927" y="32757"/>
                </a:lnTo>
                <a:close/>
                <a:moveTo>
                  <a:pt x="94387" y="37711"/>
                </a:moveTo>
                <a:lnTo>
                  <a:pt x="87621" y="41593"/>
                </a:lnTo>
                <a:lnTo>
                  <a:pt x="80892" y="37674"/>
                </a:lnTo>
                <a:lnTo>
                  <a:pt x="87621" y="33792"/>
                </a:lnTo>
                <a:close/>
                <a:moveTo>
                  <a:pt x="80264" y="37341"/>
                </a:moveTo>
                <a:lnTo>
                  <a:pt x="72278" y="32720"/>
                </a:lnTo>
                <a:lnTo>
                  <a:pt x="79044" y="28838"/>
                </a:lnTo>
                <a:lnTo>
                  <a:pt x="87029" y="33459"/>
                </a:lnTo>
                <a:close/>
                <a:moveTo>
                  <a:pt x="79709" y="37674"/>
                </a:moveTo>
                <a:lnTo>
                  <a:pt x="71724" y="42332"/>
                </a:lnTo>
                <a:lnTo>
                  <a:pt x="63738" y="37711"/>
                </a:lnTo>
                <a:lnTo>
                  <a:pt x="71724" y="33089"/>
                </a:lnTo>
                <a:close/>
                <a:moveTo>
                  <a:pt x="71169" y="42665"/>
                </a:moveTo>
                <a:lnTo>
                  <a:pt x="64440" y="46547"/>
                </a:lnTo>
                <a:lnTo>
                  <a:pt x="56418" y="41925"/>
                </a:lnTo>
                <a:lnTo>
                  <a:pt x="63183" y="38044"/>
                </a:lnTo>
                <a:close/>
                <a:moveTo>
                  <a:pt x="63886" y="46880"/>
                </a:moveTo>
                <a:lnTo>
                  <a:pt x="55863" y="51501"/>
                </a:lnTo>
                <a:lnTo>
                  <a:pt x="47877" y="46880"/>
                </a:lnTo>
                <a:lnTo>
                  <a:pt x="55863" y="42258"/>
                </a:lnTo>
                <a:close/>
                <a:moveTo>
                  <a:pt x="55272" y="51797"/>
                </a:moveTo>
                <a:lnTo>
                  <a:pt x="48543" y="55679"/>
                </a:lnTo>
                <a:lnTo>
                  <a:pt x="40594" y="51057"/>
                </a:lnTo>
                <a:lnTo>
                  <a:pt x="47323" y="47175"/>
                </a:lnTo>
                <a:close/>
                <a:moveTo>
                  <a:pt x="55309" y="60263"/>
                </a:moveTo>
                <a:lnTo>
                  <a:pt x="47323" y="64884"/>
                </a:lnTo>
                <a:lnTo>
                  <a:pt x="40520" y="60965"/>
                </a:lnTo>
                <a:lnTo>
                  <a:pt x="48543" y="56344"/>
                </a:lnTo>
                <a:close/>
                <a:moveTo>
                  <a:pt x="46768" y="65254"/>
                </a:moveTo>
                <a:lnTo>
                  <a:pt x="40040" y="69136"/>
                </a:lnTo>
                <a:lnTo>
                  <a:pt x="33237" y="65217"/>
                </a:lnTo>
                <a:lnTo>
                  <a:pt x="39966" y="61335"/>
                </a:lnTo>
                <a:close/>
                <a:moveTo>
                  <a:pt x="39485" y="69469"/>
                </a:moveTo>
                <a:lnTo>
                  <a:pt x="31462" y="74090"/>
                </a:lnTo>
                <a:lnTo>
                  <a:pt x="24697" y="70171"/>
                </a:lnTo>
                <a:lnTo>
                  <a:pt x="32682" y="65550"/>
                </a:lnTo>
                <a:close/>
                <a:moveTo>
                  <a:pt x="31462" y="74719"/>
                </a:moveTo>
                <a:lnTo>
                  <a:pt x="39411" y="79340"/>
                </a:lnTo>
                <a:lnTo>
                  <a:pt x="32682" y="83222"/>
                </a:lnTo>
                <a:lnTo>
                  <a:pt x="24734" y="78600"/>
                </a:lnTo>
                <a:close/>
                <a:moveTo>
                  <a:pt x="39966" y="79673"/>
                </a:moveTo>
                <a:lnTo>
                  <a:pt x="46768" y="83591"/>
                </a:lnTo>
                <a:lnTo>
                  <a:pt x="40040" y="87547"/>
                </a:lnTo>
                <a:lnTo>
                  <a:pt x="33237" y="83591"/>
                </a:lnTo>
                <a:close/>
                <a:moveTo>
                  <a:pt x="47323" y="83924"/>
                </a:moveTo>
                <a:lnTo>
                  <a:pt x="55272" y="88546"/>
                </a:lnTo>
                <a:lnTo>
                  <a:pt x="48543" y="92464"/>
                </a:lnTo>
                <a:lnTo>
                  <a:pt x="40594" y="87843"/>
                </a:lnTo>
                <a:close/>
                <a:moveTo>
                  <a:pt x="55309" y="97012"/>
                </a:moveTo>
                <a:lnTo>
                  <a:pt x="47323" y="101633"/>
                </a:lnTo>
                <a:lnTo>
                  <a:pt x="40520" y="97714"/>
                </a:lnTo>
                <a:lnTo>
                  <a:pt x="48543" y="93093"/>
                </a:lnTo>
                <a:close/>
                <a:moveTo>
                  <a:pt x="55863" y="97345"/>
                </a:moveTo>
                <a:lnTo>
                  <a:pt x="63812" y="101966"/>
                </a:lnTo>
                <a:lnTo>
                  <a:pt x="55826" y="106587"/>
                </a:lnTo>
                <a:lnTo>
                  <a:pt x="47877" y="102003"/>
                </a:lnTo>
                <a:close/>
                <a:moveTo>
                  <a:pt x="64366" y="102262"/>
                </a:moveTo>
                <a:lnTo>
                  <a:pt x="71169" y="106218"/>
                </a:lnTo>
                <a:lnTo>
                  <a:pt x="63220" y="110839"/>
                </a:lnTo>
                <a:lnTo>
                  <a:pt x="56418" y="106883"/>
                </a:lnTo>
                <a:close/>
                <a:moveTo>
                  <a:pt x="71724" y="106513"/>
                </a:moveTo>
                <a:lnTo>
                  <a:pt x="79672" y="111135"/>
                </a:lnTo>
                <a:lnTo>
                  <a:pt x="71724" y="115756"/>
                </a:lnTo>
                <a:lnTo>
                  <a:pt x="63775" y="111209"/>
                </a:lnTo>
                <a:close/>
                <a:moveTo>
                  <a:pt x="72315" y="106218"/>
                </a:moveTo>
                <a:lnTo>
                  <a:pt x="79118" y="102262"/>
                </a:lnTo>
                <a:lnTo>
                  <a:pt x="87066" y="106883"/>
                </a:lnTo>
                <a:lnTo>
                  <a:pt x="80264" y="110839"/>
                </a:lnTo>
                <a:close/>
                <a:moveTo>
                  <a:pt x="87584" y="107216"/>
                </a:moveTo>
                <a:lnTo>
                  <a:pt x="94387" y="111135"/>
                </a:lnTo>
                <a:lnTo>
                  <a:pt x="87584" y="115054"/>
                </a:lnTo>
                <a:lnTo>
                  <a:pt x="80781" y="111135"/>
                </a:lnTo>
                <a:close/>
                <a:moveTo>
                  <a:pt x="88175" y="106846"/>
                </a:moveTo>
                <a:lnTo>
                  <a:pt x="96124" y="102225"/>
                </a:lnTo>
                <a:lnTo>
                  <a:pt x="102927" y="106144"/>
                </a:lnTo>
                <a:lnTo>
                  <a:pt x="94978" y="110765"/>
                </a:lnTo>
                <a:close/>
                <a:moveTo>
                  <a:pt x="103481" y="106513"/>
                </a:moveTo>
                <a:lnTo>
                  <a:pt x="111430" y="111135"/>
                </a:lnTo>
                <a:lnTo>
                  <a:pt x="103481" y="115756"/>
                </a:lnTo>
                <a:lnTo>
                  <a:pt x="95533" y="111135"/>
                </a:lnTo>
                <a:close/>
                <a:moveTo>
                  <a:pt x="104036" y="106218"/>
                </a:moveTo>
                <a:lnTo>
                  <a:pt x="110839" y="102262"/>
                </a:lnTo>
                <a:lnTo>
                  <a:pt x="118787" y="106883"/>
                </a:lnTo>
                <a:lnTo>
                  <a:pt x="111985" y="110839"/>
                </a:lnTo>
                <a:close/>
                <a:moveTo>
                  <a:pt x="119379" y="107216"/>
                </a:moveTo>
                <a:lnTo>
                  <a:pt x="126181" y="111135"/>
                </a:lnTo>
                <a:lnTo>
                  <a:pt x="119379" y="115054"/>
                </a:lnTo>
                <a:lnTo>
                  <a:pt x="112576" y="111135"/>
                </a:lnTo>
                <a:close/>
                <a:moveTo>
                  <a:pt x="119933" y="106846"/>
                </a:moveTo>
                <a:lnTo>
                  <a:pt x="127882" y="102225"/>
                </a:lnTo>
                <a:lnTo>
                  <a:pt x="134685" y="106144"/>
                </a:lnTo>
                <a:lnTo>
                  <a:pt x="126736" y="110765"/>
                </a:lnTo>
                <a:close/>
                <a:moveTo>
                  <a:pt x="128437" y="101966"/>
                </a:moveTo>
                <a:lnTo>
                  <a:pt x="135202" y="98010"/>
                </a:lnTo>
                <a:lnTo>
                  <a:pt x="142005" y="101966"/>
                </a:lnTo>
                <a:lnTo>
                  <a:pt x="135202" y="105885"/>
                </a:lnTo>
                <a:close/>
                <a:moveTo>
                  <a:pt x="142559" y="102262"/>
                </a:moveTo>
                <a:lnTo>
                  <a:pt x="150582" y="106883"/>
                </a:lnTo>
                <a:lnTo>
                  <a:pt x="143779" y="110839"/>
                </a:lnTo>
                <a:lnTo>
                  <a:pt x="135831" y="106218"/>
                </a:lnTo>
                <a:close/>
                <a:moveTo>
                  <a:pt x="143114" y="101966"/>
                </a:moveTo>
                <a:lnTo>
                  <a:pt x="151063" y="97345"/>
                </a:lnTo>
                <a:lnTo>
                  <a:pt x="159085" y="101966"/>
                </a:lnTo>
                <a:lnTo>
                  <a:pt x="151137" y="106513"/>
                </a:lnTo>
                <a:close/>
                <a:moveTo>
                  <a:pt x="144334" y="92760"/>
                </a:moveTo>
                <a:lnTo>
                  <a:pt x="151137" y="88841"/>
                </a:lnTo>
                <a:lnTo>
                  <a:pt x="157865" y="92760"/>
                </a:lnTo>
                <a:lnTo>
                  <a:pt x="151063" y="96679"/>
                </a:lnTo>
                <a:close/>
                <a:moveTo>
                  <a:pt x="151691" y="88509"/>
                </a:moveTo>
                <a:lnTo>
                  <a:pt x="159640" y="83887"/>
                </a:lnTo>
                <a:lnTo>
                  <a:pt x="166369" y="87806"/>
                </a:lnTo>
                <a:lnTo>
                  <a:pt x="158420" y="92427"/>
                </a:lnTo>
                <a:close/>
                <a:moveTo>
                  <a:pt x="160194" y="83591"/>
                </a:moveTo>
                <a:lnTo>
                  <a:pt x="166960" y="79673"/>
                </a:lnTo>
                <a:lnTo>
                  <a:pt x="173726" y="83555"/>
                </a:lnTo>
                <a:lnTo>
                  <a:pt x="166923" y="87473"/>
                </a:lnTo>
                <a:close/>
                <a:moveTo>
                  <a:pt x="158974" y="74423"/>
                </a:moveTo>
                <a:lnTo>
                  <a:pt x="166923" y="69801"/>
                </a:lnTo>
                <a:lnTo>
                  <a:pt x="174909" y="74423"/>
                </a:lnTo>
                <a:lnTo>
                  <a:pt x="166960" y="79044"/>
                </a:lnTo>
                <a:close/>
                <a:moveTo>
                  <a:pt x="160194" y="65254"/>
                </a:moveTo>
                <a:lnTo>
                  <a:pt x="166960" y="61335"/>
                </a:lnTo>
                <a:lnTo>
                  <a:pt x="173726" y="65217"/>
                </a:lnTo>
                <a:lnTo>
                  <a:pt x="166923" y="69136"/>
                </a:lnTo>
                <a:close/>
                <a:moveTo>
                  <a:pt x="158974" y="56048"/>
                </a:moveTo>
                <a:lnTo>
                  <a:pt x="166923" y="51427"/>
                </a:lnTo>
                <a:lnTo>
                  <a:pt x="174909" y="56048"/>
                </a:lnTo>
                <a:lnTo>
                  <a:pt x="166960" y="60670"/>
                </a:lnTo>
                <a:close/>
                <a:moveTo>
                  <a:pt x="158420" y="55753"/>
                </a:moveTo>
                <a:lnTo>
                  <a:pt x="151691" y="51871"/>
                </a:lnTo>
                <a:lnTo>
                  <a:pt x="159677" y="47249"/>
                </a:lnTo>
                <a:lnTo>
                  <a:pt x="166406" y="51131"/>
                </a:lnTo>
                <a:close/>
                <a:moveTo>
                  <a:pt x="151137" y="51501"/>
                </a:moveTo>
                <a:lnTo>
                  <a:pt x="143114" y="46880"/>
                </a:lnTo>
                <a:lnTo>
                  <a:pt x="151137" y="42258"/>
                </a:lnTo>
                <a:lnTo>
                  <a:pt x="159122" y="46880"/>
                </a:lnTo>
                <a:close/>
                <a:moveTo>
                  <a:pt x="144334" y="37711"/>
                </a:moveTo>
                <a:lnTo>
                  <a:pt x="151063" y="33792"/>
                </a:lnTo>
                <a:lnTo>
                  <a:pt x="157828" y="37674"/>
                </a:lnTo>
                <a:lnTo>
                  <a:pt x="151063" y="41593"/>
                </a:lnTo>
                <a:close/>
                <a:moveTo>
                  <a:pt x="143779" y="37378"/>
                </a:moveTo>
                <a:lnTo>
                  <a:pt x="135757" y="32757"/>
                </a:lnTo>
                <a:lnTo>
                  <a:pt x="142522" y="28838"/>
                </a:lnTo>
                <a:lnTo>
                  <a:pt x="150508" y="33459"/>
                </a:lnTo>
                <a:close/>
                <a:moveTo>
                  <a:pt x="135202" y="32387"/>
                </a:moveTo>
                <a:lnTo>
                  <a:pt x="128474" y="28505"/>
                </a:lnTo>
                <a:lnTo>
                  <a:pt x="135202" y="24623"/>
                </a:lnTo>
                <a:lnTo>
                  <a:pt x="141968" y="28505"/>
                </a:lnTo>
                <a:close/>
                <a:moveTo>
                  <a:pt x="134611" y="32720"/>
                </a:moveTo>
                <a:lnTo>
                  <a:pt x="126625" y="37341"/>
                </a:lnTo>
                <a:lnTo>
                  <a:pt x="119896" y="33459"/>
                </a:lnTo>
                <a:lnTo>
                  <a:pt x="127882" y="28838"/>
                </a:lnTo>
                <a:close/>
                <a:moveTo>
                  <a:pt x="119379" y="33126"/>
                </a:moveTo>
                <a:lnTo>
                  <a:pt x="111393" y="28505"/>
                </a:lnTo>
                <a:lnTo>
                  <a:pt x="119379" y="23884"/>
                </a:lnTo>
                <a:lnTo>
                  <a:pt x="127364" y="28505"/>
                </a:lnTo>
                <a:close/>
                <a:moveTo>
                  <a:pt x="118787" y="33459"/>
                </a:moveTo>
                <a:lnTo>
                  <a:pt x="112022" y="37341"/>
                </a:lnTo>
                <a:lnTo>
                  <a:pt x="104036" y="32720"/>
                </a:lnTo>
                <a:lnTo>
                  <a:pt x="110765" y="28838"/>
                </a:lnTo>
                <a:close/>
                <a:moveTo>
                  <a:pt x="103481" y="32387"/>
                </a:moveTo>
                <a:lnTo>
                  <a:pt x="96716" y="28505"/>
                </a:lnTo>
                <a:lnTo>
                  <a:pt x="103481" y="24623"/>
                </a:lnTo>
                <a:lnTo>
                  <a:pt x="110210" y="28505"/>
                </a:lnTo>
                <a:close/>
                <a:moveTo>
                  <a:pt x="96161" y="28209"/>
                </a:moveTo>
                <a:lnTo>
                  <a:pt x="88175" y="23588"/>
                </a:lnTo>
                <a:lnTo>
                  <a:pt x="94941" y="19706"/>
                </a:lnTo>
                <a:lnTo>
                  <a:pt x="102927" y="24327"/>
                </a:lnTo>
                <a:close/>
                <a:moveTo>
                  <a:pt x="95607" y="28505"/>
                </a:moveTo>
                <a:lnTo>
                  <a:pt x="87621" y="33126"/>
                </a:lnTo>
                <a:lnTo>
                  <a:pt x="79635" y="28505"/>
                </a:lnTo>
                <a:lnTo>
                  <a:pt x="87621" y="23884"/>
                </a:lnTo>
                <a:close/>
                <a:moveTo>
                  <a:pt x="79044" y="28209"/>
                </a:moveTo>
                <a:lnTo>
                  <a:pt x="72278" y="24327"/>
                </a:lnTo>
                <a:lnTo>
                  <a:pt x="80264" y="19706"/>
                </a:lnTo>
                <a:lnTo>
                  <a:pt x="87029" y="23588"/>
                </a:lnTo>
                <a:close/>
                <a:moveTo>
                  <a:pt x="78489" y="28505"/>
                </a:moveTo>
                <a:lnTo>
                  <a:pt x="71724" y="32387"/>
                </a:lnTo>
                <a:lnTo>
                  <a:pt x="64995" y="28468"/>
                </a:lnTo>
                <a:lnTo>
                  <a:pt x="71724" y="24586"/>
                </a:lnTo>
                <a:close/>
                <a:moveTo>
                  <a:pt x="71169" y="32720"/>
                </a:moveTo>
                <a:lnTo>
                  <a:pt x="63183" y="37341"/>
                </a:lnTo>
                <a:lnTo>
                  <a:pt x="56418" y="33422"/>
                </a:lnTo>
                <a:lnTo>
                  <a:pt x="64440" y="28801"/>
                </a:lnTo>
                <a:close/>
                <a:moveTo>
                  <a:pt x="62629" y="37711"/>
                </a:moveTo>
                <a:lnTo>
                  <a:pt x="55863" y="41593"/>
                </a:lnTo>
                <a:lnTo>
                  <a:pt x="49134" y="37674"/>
                </a:lnTo>
                <a:lnTo>
                  <a:pt x="55863" y="33792"/>
                </a:lnTo>
                <a:close/>
                <a:moveTo>
                  <a:pt x="55309" y="41925"/>
                </a:moveTo>
                <a:lnTo>
                  <a:pt x="47323" y="46547"/>
                </a:lnTo>
                <a:lnTo>
                  <a:pt x="40520" y="42628"/>
                </a:lnTo>
                <a:lnTo>
                  <a:pt x="48543" y="38007"/>
                </a:lnTo>
                <a:close/>
                <a:moveTo>
                  <a:pt x="46731" y="46880"/>
                </a:moveTo>
                <a:lnTo>
                  <a:pt x="39966" y="50761"/>
                </a:lnTo>
                <a:lnTo>
                  <a:pt x="33200" y="46806"/>
                </a:lnTo>
                <a:lnTo>
                  <a:pt x="39929" y="42924"/>
                </a:lnTo>
                <a:close/>
                <a:moveTo>
                  <a:pt x="47988" y="56048"/>
                </a:moveTo>
                <a:lnTo>
                  <a:pt x="39966" y="60670"/>
                </a:lnTo>
                <a:lnTo>
                  <a:pt x="32017" y="56048"/>
                </a:lnTo>
                <a:lnTo>
                  <a:pt x="40040" y="51427"/>
                </a:lnTo>
                <a:close/>
                <a:moveTo>
                  <a:pt x="39411" y="61002"/>
                </a:moveTo>
                <a:lnTo>
                  <a:pt x="32682" y="64884"/>
                </a:lnTo>
                <a:lnTo>
                  <a:pt x="24734" y="60263"/>
                </a:lnTo>
                <a:lnTo>
                  <a:pt x="31462" y="56381"/>
                </a:lnTo>
                <a:close/>
                <a:moveTo>
                  <a:pt x="32128" y="65217"/>
                </a:moveTo>
                <a:lnTo>
                  <a:pt x="24142" y="69838"/>
                </a:lnTo>
                <a:lnTo>
                  <a:pt x="16193" y="65217"/>
                </a:lnTo>
                <a:lnTo>
                  <a:pt x="24179" y="60596"/>
                </a:lnTo>
                <a:close/>
                <a:moveTo>
                  <a:pt x="30871" y="74423"/>
                </a:moveTo>
                <a:lnTo>
                  <a:pt x="24142" y="78342"/>
                </a:lnTo>
                <a:lnTo>
                  <a:pt x="17340" y="74423"/>
                </a:lnTo>
                <a:lnTo>
                  <a:pt x="24068" y="70541"/>
                </a:lnTo>
                <a:close/>
                <a:moveTo>
                  <a:pt x="32091" y="83555"/>
                </a:moveTo>
                <a:lnTo>
                  <a:pt x="24068" y="88176"/>
                </a:lnTo>
                <a:lnTo>
                  <a:pt x="16120" y="83591"/>
                </a:lnTo>
                <a:lnTo>
                  <a:pt x="24142" y="78970"/>
                </a:lnTo>
                <a:close/>
                <a:moveTo>
                  <a:pt x="32682" y="83887"/>
                </a:moveTo>
                <a:lnTo>
                  <a:pt x="39485" y="87806"/>
                </a:lnTo>
                <a:lnTo>
                  <a:pt x="31462" y="92427"/>
                </a:lnTo>
                <a:lnTo>
                  <a:pt x="24697" y="88509"/>
                </a:lnTo>
                <a:close/>
                <a:moveTo>
                  <a:pt x="40040" y="88139"/>
                </a:moveTo>
                <a:lnTo>
                  <a:pt x="47988" y="92760"/>
                </a:lnTo>
                <a:lnTo>
                  <a:pt x="39966" y="97382"/>
                </a:lnTo>
                <a:lnTo>
                  <a:pt x="32017" y="92797"/>
                </a:lnTo>
                <a:close/>
                <a:moveTo>
                  <a:pt x="46768" y="101966"/>
                </a:moveTo>
                <a:lnTo>
                  <a:pt x="40040" y="105885"/>
                </a:lnTo>
                <a:lnTo>
                  <a:pt x="33237" y="101966"/>
                </a:lnTo>
                <a:lnTo>
                  <a:pt x="39966" y="98010"/>
                </a:lnTo>
                <a:close/>
                <a:moveTo>
                  <a:pt x="47323" y="102262"/>
                </a:moveTo>
                <a:lnTo>
                  <a:pt x="55272" y="106846"/>
                </a:lnTo>
                <a:lnTo>
                  <a:pt x="48469" y="110765"/>
                </a:lnTo>
                <a:lnTo>
                  <a:pt x="40520" y="106218"/>
                </a:lnTo>
                <a:close/>
                <a:moveTo>
                  <a:pt x="55826" y="107216"/>
                </a:moveTo>
                <a:lnTo>
                  <a:pt x="62629" y="111135"/>
                </a:lnTo>
                <a:lnTo>
                  <a:pt x="55826" y="115054"/>
                </a:lnTo>
                <a:lnTo>
                  <a:pt x="49023" y="111135"/>
                </a:lnTo>
                <a:close/>
                <a:moveTo>
                  <a:pt x="63220" y="111467"/>
                </a:moveTo>
                <a:lnTo>
                  <a:pt x="71169" y="116052"/>
                </a:lnTo>
                <a:lnTo>
                  <a:pt x="64366" y="119971"/>
                </a:lnTo>
                <a:lnTo>
                  <a:pt x="56418" y="115386"/>
                </a:lnTo>
                <a:close/>
                <a:moveTo>
                  <a:pt x="71724" y="116385"/>
                </a:moveTo>
                <a:lnTo>
                  <a:pt x="78526" y="120303"/>
                </a:lnTo>
                <a:lnTo>
                  <a:pt x="71724" y="124222"/>
                </a:lnTo>
                <a:lnTo>
                  <a:pt x="64921" y="120303"/>
                </a:lnTo>
                <a:close/>
                <a:moveTo>
                  <a:pt x="72278" y="116052"/>
                </a:moveTo>
                <a:lnTo>
                  <a:pt x="80227" y="111430"/>
                </a:lnTo>
                <a:lnTo>
                  <a:pt x="87029" y="115349"/>
                </a:lnTo>
                <a:lnTo>
                  <a:pt x="79081" y="119971"/>
                </a:lnTo>
                <a:close/>
                <a:moveTo>
                  <a:pt x="87621" y="115682"/>
                </a:moveTo>
                <a:lnTo>
                  <a:pt x="95570" y="120303"/>
                </a:lnTo>
                <a:lnTo>
                  <a:pt x="87621" y="124925"/>
                </a:lnTo>
                <a:lnTo>
                  <a:pt x="79672" y="120340"/>
                </a:lnTo>
                <a:close/>
                <a:moveTo>
                  <a:pt x="88175" y="115349"/>
                </a:moveTo>
                <a:lnTo>
                  <a:pt x="94978" y="111430"/>
                </a:lnTo>
                <a:lnTo>
                  <a:pt x="102927" y="116052"/>
                </a:lnTo>
                <a:lnTo>
                  <a:pt x="96124" y="119971"/>
                </a:lnTo>
                <a:close/>
                <a:moveTo>
                  <a:pt x="103481" y="116385"/>
                </a:moveTo>
                <a:lnTo>
                  <a:pt x="110247" y="120303"/>
                </a:lnTo>
                <a:lnTo>
                  <a:pt x="103481" y="124222"/>
                </a:lnTo>
                <a:lnTo>
                  <a:pt x="96679" y="120303"/>
                </a:lnTo>
                <a:close/>
                <a:moveTo>
                  <a:pt x="104036" y="116052"/>
                </a:moveTo>
                <a:lnTo>
                  <a:pt x="111985" y="111430"/>
                </a:lnTo>
                <a:lnTo>
                  <a:pt x="118787" y="115349"/>
                </a:lnTo>
                <a:lnTo>
                  <a:pt x="110839" y="119971"/>
                </a:lnTo>
                <a:close/>
                <a:moveTo>
                  <a:pt x="119342" y="115682"/>
                </a:moveTo>
                <a:lnTo>
                  <a:pt x="127290" y="120303"/>
                </a:lnTo>
                <a:lnTo>
                  <a:pt x="119342" y="124888"/>
                </a:lnTo>
                <a:lnTo>
                  <a:pt x="111393" y="120229"/>
                </a:lnTo>
                <a:close/>
                <a:moveTo>
                  <a:pt x="119896" y="115349"/>
                </a:moveTo>
                <a:lnTo>
                  <a:pt x="126662" y="111430"/>
                </a:lnTo>
                <a:lnTo>
                  <a:pt x="134611" y="116052"/>
                </a:lnTo>
                <a:lnTo>
                  <a:pt x="127808" y="119971"/>
                </a:lnTo>
                <a:close/>
                <a:moveTo>
                  <a:pt x="127290" y="111098"/>
                </a:moveTo>
                <a:lnTo>
                  <a:pt x="135202" y="106476"/>
                </a:lnTo>
                <a:lnTo>
                  <a:pt x="143151" y="111098"/>
                </a:lnTo>
                <a:lnTo>
                  <a:pt x="135202" y="115682"/>
                </a:lnTo>
                <a:close/>
                <a:moveTo>
                  <a:pt x="143742" y="111467"/>
                </a:moveTo>
                <a:lnTo>
                  <a:pt x="150508" y="115386"/>
                </a:lnTo>
                <a:lnTo>
                  <a:pt x="142559" y="119971"/>
                </a:lnTo>
                <a:lnTo>
                  <a:pt x="135794" y="116052"/>
                </a:lnTo>
                <a:close/>
                <a:moveTo>
                  <a:pt x="144297" y="111135"/>
                </a:moveTo>
                <a:lnTo>
                  <a:pt x="151063" y="107216"/>
                </a:lnTo>
                <a:lnTo>
                  <a:pt x="157865" y="111135"/>
                </a:lnTo>
                <a:lnTo>
                  <a:pt x="151063" y="115054"/>
                </a:lnTo>
                <a:close/>
                <a:moveTo>
                  <a:pt x="151691" y="106846"/>
                </a:moveTo>
                <a:lnTo>
                  <a:pt x="159640" y="102262"/>
                </a:lnTo>
                <a:lnTo>
                  <a:pt x="166369" y="106218"/>
                </a:lnTo>
                <a:lnTo>
                  <a:pt x="158420" y="110765"/>
                </a:lnTo>
                <a:close/>
                <a:moveTo>
                  <a:pt x="151617" y="97012"/>
                </a:moveTo>
                <a:lnTo>
                  <a:pt x="158420" y="93093"/>
                </a:lnTo>
                <a:lnTo>
                  <a:pt x="166406" y="97714"/>
                </a:lnTo>
                <a:lnTo>
                  <a:pt x="159640" y="101633"/>
                </a:lnTo>
                <a:close/>
                <a:moveTo>
                  <a:pt x="158974" y="92760"/>
                </a:moveTo>
                <a:lnTo>
                  <a:pt x="166923" y="88139"/>
                </a:lnTo>
                <a:lnTo>
                  <a:pt x="174909" y="92760"/>
                </a:lnTo>
                <a:lnTo>
                  <a:pt x="166960" y="97345"/>
                </a:lnTo>
                <a:close/>
                <a:moveTo>
                  <a:pt x="167478" y="87806"/>
                </a:moveTo>
                <a:lnTo>
                  <a:pt x="174280" y="83887"/>
                </a:lnTo>
                <a:lnTo>
                  <a:pt x="182266" y="88509"/>
                </a:lnTo>
                <a:lnTo>
                  <a:pt x="175463" y="92427"/>
                </a:lnTo>
                <a:close/>
                <a:moveTo>
                  <a:pt x="174280" y="83222"/>
                </a:moveTo>
                <a:lnTo>
                  <a:pt x="167515" y="79340"/>
                </a:lnTo>
                <a:lnTo>
                  <a:pt x="175463" y="74719"/>
                </a:lnTo>
                <a:lnTo>
                  <a:pt x="182229" y="78600"/>
                </a:lnTo>
                <a:close/>
                <a:moveTo>
                  <a:pt x="167478" y="69469"/>
                </a:moveTo>
                <a:lnTo>
                  <a:pt x="174280" y="65550"/>
                </a:lnTo>
                <a:lnTo>
                  <a:pt x="182266" y="70171"/>
                </a:lnTo>
                <a:lnTo>
                  <a:pt x="175463" y="74090"/>
                </a:lnTo>
                <a:close/>
                <a:moveTo>
                  <a:pt x="174280" y="64884"/>
                </a:moveTo>
                <a:lnTo>
                  <a:pt x="167515" y="61002"/>
                </a:lnTo>
                <a:lnTo>
                  <a:pt x="175463" y="56381"/>
                </a:lnTo>
                <a:lnTo>
                  <a:pt x="182229" y="60263"/>
                </a:lnTo>
                <a:close/>
                <a:moveTo>
                  <a:pt x="167478" y="51131"/>
                </a:moveTo>
                <a:lnTo>
                  <a:pt x="174280" y="47175"/>
                </a:lnTo>
                <a:lnTo>
                  <a:pt x="182266" y="51797"/>
                </a:lnTo>
                <a:lnTo>
                  <a:pt x="175463" y="55753"/>
                </a:lnTo>
                <a:close/>
                <a:moveTo>
                  <a:pt x="166923" y="50798"/>
                </a:moveTo>
                <a:lnTo>
                  <a:pt x="160194" y="46917"/>
                </a:lnTo>
                <a:lnTo>
                  <a:pt x="166960" y="42998"/>
                </a:lnTo>
                <a:lnTo>
                  <a:pt x="173726" y="46880"/>
                </a:lnTo>
                <a:close/>
                <a:moveTo>
                  <a:pt x="159640" y="46547"/>
                </a:moveTo>
                <a:lnTo>
                  <a:pt x="151617" y="41925"/>
                </a:lnTo>
                <a:lnTo>
                  <a:pt x="158383" y="38007"/>
                </a:lnTo>
                <a:lnTo>
                  <a:pt x="166369" y="42628"/>
                </a:lnTo>
                <a:close/>
                <a:moveTo>
                  <a:pt x="158383" y="37341"/>
                </a:moveTo>
                <a:lnTo>
                  <a:pt x="151617" y="33459"/>
                </a:lnTo>
                <a:lnTo>
                  <a:pt x="159640" y="28838"/>
                </a:lnTo>
                <a:lnTo>
                  <a:pt x="166369" y="32720"/>
                </a:lnTo>
                <a:close/>
                <a:moveTo>
                  <a:pt x="151137" y="33126"/>
                </a:moveTo>
                <a:lnTo>
                  <a:pt x="143114" y="28505"/>
                </a:lnTo>
                <a:lnTo>
                  <a:pt x="151137" y="23884"/>
                </a:lnTo>
                <a:lnTo>
                  <a:pt x="159122" y="28505"/>
                </a:lnTo>
                <a:close/>
                <a:moveTo>
                  <a:pt x="142522" y="28209"/>
                </a:moveTo>
                <a:lnTo>
                  <a:pt x="135757" y="24327"/>
                </a:lnTo>
                <a:lnTo>
                  <a:pt x="143779" y="19706"/>
                </a:lnTo>
                <a:lnTo>
                  <a:pt x="150508" y="23588"/>
                </a:lnTo>
                <a:close/>
                <a:moveTo>
                  <a:pt x="135202" y="23995"/>
                </a:moveTo>
                <a:lnTo>
                  <a:pt x="127217" y="19373"/>
                </a:lnTo>
                <a:lnTo>
                  <a:pt x="135202" y="14752"/>
                </a:lnTo>
                <a:lnTo>
                  <a:pt x="143225" y="19373"/>
                </a:lnTo>
                <a:close/>
                <a:moveTo>
                  <a:pt x="134685" y="24327"/>
                </a:moveTo>
                <a:lnTo>
                  <a:pt x="127919" y="28209"/>
                </a:lnTo>
                <a:lnTo>
                  <a:pt x="119933" y="23588"/>
                </a:lnTo>
                <a:lnTo>
                  <a:pt x="126662" y="19706"/>
                </a:lnTo>
                <a:close/>
                <a:moveTo>
                  <a:pt x="119342" y="23255"/>
                </a:moveTo>
                <a:lnTo>
                  <a:pt x="112576" y="19373"/>
                </a:lnTo>
                <a:lnTo>
                  <a:pt x="119342" y="15491"/>
                </a:lnTo>
                <a:lnTo>
                  <a:pt x="126070" y="19373"/>
                </a:lnTo>
                <a:close/>
                <a:moveTo>
                  <a:pt x="118787" y="23588"/>
                </a:moveTo>
                <a:lnTo>
                  <a:pt x="110765" y="28209"/>
                </a:lnTo>
                <a:lnTo>
                  <a:pt x="104036" y="24327"/>
                </a:lnTo>
                <a:lnTo>
                  <a:pt x="112022" y="19706"/>
                </a:lnTo>
                <a:close/>
                <a:moveTo>
                  <a:pt x="103481" y="23995"/>
                </a:moveTo>
                <a:lnTo>
                  <a:pt x="95459" y="19373"/>
                </a:lnTo>
                <a:lnTo>
                  <a:pt x="103481" y="14752"/>
                </a:lnTo>
                <a:lnTo>
                  <a:pt x="111467" y="19373"/>
                </a:lnTo>
                <a:close/>
                <a:moveTo>
                  <a:pt x="94941" y="19004"/>
                </a:moveTo>
                <a:lnTo>
                  <a:pt x="88175" y="15122"/>
                </a:lnTo>
                <a:lnTo>
                  <a:pt x="96161" y="10500"/>
                </a:lnTo>
                <a:lnTo>
                  <a:pt x="102927" y="14382"/>
                </a:lnTo>
                <a:close/>
                <a:moveTo>
                  <a:pt x="94313" y="19336"/>
                </a:moveTo>
                <a:lnTo>
                  <a:pt x="87584" y="23218"/>
                </a:lnTo>
                <a:lnTo>
                  <a:pt x="80818" y="19336"/>
                </a:lnTo>
                <a:lnTo>
                  <a:pt x="87584" y="15454"/>
                </a:lnTo>
                <a:close/>
                <a:moveTo>
                  <a:pt x="80338" y="19004"/>
                </a:moveTo>
                <a:lnTo>
                  <a:pt x="72315" y="14382"/>
                </a:lnTo>
                <a:lnTo>
                  <a:pt x="79081" y="10500"/>
                </a:lnTo>
                <a:lnTo>
                  <a:pt x="87066" y="15122"/>
                </a:lnTo>
                <a:close/>
                <a:moveTo>
                  <a:pt x="79709" y="19336"/>
                </a:moveTo>
                <a:lnTo>
                  <a:pt x="71724" y="23958"/>
                </a:lnTo>
                <a:lnTo>
                  <a:pt x="63738" y="19336"/>
                </a:lnTo>
                <a:lnTo>
                  <a:pt x="71724" y="14715"/>
                </a:lnTo>
                <a:close/>
                <a:moveTo>
                  <a:pt x="71169" y="24327"/>
                </a:moveTo>
                <a:lnTo>
                  <a:pt x="64440" y="28209"/>
                </a:lnTo>
                <a:lnTo>
                  <a:pt x="56418" y="23588"/>
                </a:lnTo>
                <a:lnTo>
                  <a:pt x="63183" y="19706"/>
                </a:lnTo>
                <a:close/>
                <a:moveTo>
                  <a:pt x="63886" y="28505"/>
                </a:moveTo>
                <a:lnTo>
                  <a:pt x="55863" y="33126"/>
                </a:lnTo>
                <a:lnTo>
                  <a:pt x="47877" y="28505"/>
                </a:lnTo>
                <a:lnTo>
                  <a:pt x="55863" y="23884"/>
                </a:lnTo>
                <a:close/>
                <a:moveTo>
                  <a:pt x="55272" y="33459"/>
                </a:moveTo>
                <a:lnTo>
                  <a:pt x="48543" y="37341"/>
                </a:lnTo>
                <a:lnTo>
                  <a:pt x="40520" y="32720"/>
                </a:lnTo>
                <a:lnTo>
                  <a:pt x="47286" y="28838"/>
                </a:lnTo>
                <a:close/>
                <a:moveTo>
                  <a:pt x="47988" y="37674"/>
                </a:moveTo>
                <a:lnTo>
                  <a:pt x="39966" y="42295"/>
                </a:lnTo>
                <a:lnTo>
                  <a:pt x="31980" y="37711"/>
                </a:lnTo>
                <a:lnTo>
                  <a:pt x="39966" y="33089"/>
                </a:lnTo>
                <a:close/>
                <a:moveTo>
                  <a:pt x="39411" y="42665"/>
                </a:moveTo>
                <a:lnTo>
                  <a:pt x="32682" y="46547"/>
                </a:lnTo>
                <a:lnTo>
                  <a:pt x="24734" y="41925"/>
                </a:lnTo>
                <a:lnTo>
                  <a:pt x="31462" y="38044"/>
                </a:lnTo>
                <a:close/>
                <a:moveTo>
                  <a:pt x="39485" y="51131"/>
                </a:moveTo>
                <a:lnTo>
                  <a:pt x="31462" y="55753"/>
                </a:lnTo>
                <a:lnTo>
                  <a:pt x="24697" y="51797"/>
                </a:lnTo>
                <a:lnTo>
                  <a:pt x="32682" y="47175"/>
                </a:lnTo>
                <a:close/>
                <a:moveTo>
                  <a:pt x="30871" y="56048"/>
                </a:moveTo>
                <a:lnTo>
                  <a:pt x="24142" y="59930"/>
                </a:lnTo>
                <a:lnTo>
                  <a:pt x="17340" y="56011"/>
                </a:lnTo>
                <a:lnTo>
                  <a:pt x="24068" y="52129"/>
                </a:lnTo>
                <a:close/>
                <a:moveTo>
                  <a:pt x="23588" y="60263"/>
                </a:moveTo>
                <a:lnTo>
                  <a:pt x="15565" y="64884"/>
                </a:lnTo>
                <a:lnTo>
                  <a:pt x="8799" y="60965"/>
                </a:lnTo>
                <a:lnTo>
                  <a:pt x="16785" y="56344"/>
                </a:lnTo>
                <a:close/>
                <a:moveTo>
                  <a:pt x="15565" y="65587"/>
                </a:moveTo>
                <a:lnTo>
                  <a:pt x="23514" y="70208"/>
                </a:lnTo>
                <a:lnTo>
                  <a:pt x="16785" y="74090"/>
                </a:lnTo>
                <a:lnTo>
                  <a:pt x="8836" y="69469"/>
                </a:lnTo>
                <a:close/>
                <a:moveTo>
                  <a:pt x="23588" y="78674"/>
                </a:moveTo>
                <a:lnTo>
                  <a:pt x="15565" y="83296"/>
                </a:lnTo>
                <a:lnTo>
                  <a:pt x="8799" y="79340"/>
                </a:lnTo>
                <a:lnTo>
                  <a:pt x="16785" y="74719"/>
                </a:lnTo>
                <a:close/>
                <a:moveTo>
                  <a:pt x="15565" y="83924"/>
                </a:moveTo>
                <a:lnTo>
                  <a:pt x="23514" y="88509"/>
                </a:lnTo>
                <a:lnTo>
                  <a:pt x="16785" y="92391"/>
                </a:lnTo>
                <a:lnTo>
                  <a:pt x="8836" y="87806"/>
                </a:lnTo>
                <a:close/>
                <a:moveTo>
                  <a:pt x="24068" y="88841"/>
                </a:moveTo>
                <a:lnTo>
                  <a:pt x="30871" y="92760"/>
                </a:lnTo>
                <a:lnTo>
                  <a:pt x="24142" y="96679"/>
                </a:lnTo>
                <a:lnTo>
                  <a:pt x="17340" y="92760"/>
                </a:lnTo>
                <a:close/>
                <a:moveTo>
                  <a:pt x="31462" y="93130"/>
                </a:moveTo>
                <a:lnTo>
                  <a:pt x="39411" y="97677"/>
                </a:lnTo>
                <a:lnTo>
                  <a:pt x="32682" y="101633"/>
                </a:lnTo>
                <a:lnTo>
                  <a:pt x="24734" y="97049"/>
                </a:lnTo>
                <a:close/>
                <a:moveTo>
                  <a:pt x="39485" y="106218"/>
                </a:moveTo>
                <a:lnTo>
                  <a:pt x="31462" y="110839"/>
                </a:lnTo>
                <a:lnTo>
                  <a:pt x="24697" y="106883"/>
                </a:lnTo>
                <a:lnTo>
                  <a:pt x="32682" y="102262"/>
                </a:lnTo>
                <a:close/>
                <a:moveTo>
                  <a:pt x="40040" y="106513"/>
                </a:moveTo>
                <a:lnTo>
                  <a:pt x="47988" y="111098"/>
                </a:lnTo>
                <a:lnTo>
                  <a:pt x="39966" y="115719"/>
                </a:lnTo>
                <a:lnTo>
                  <a:pt x="32017" y="111135"/>
                </a:lnTo>
                <a:close/>
                <a:moveTo>
                  <a:pt x="48543" y="111430"/>
                </a:moveTo>
                <a:lnTo>
                  <a:pt x="55309" y="115349"/>
                </a:lnTo>
                <a:lnTo>
                  <a:pt x="47360" y="119971"/>
                </a:lnTo>
                <a:lnTo>
                  <a:pt x="40594" y="116052"/>
                </a:lnTo>
                <a:close/>
                <a:moveTo>
                  <a:pt x="55863" y="115682"/>
                </a:moveTo>
                <a:lnTo>
                  <a:pt x="63812" y="120229"/>
                </a:lnTo>
                <a:lnTo>
                  <a:pt x="55863" y="124888"/>
                </a:lnTo>
                <a:lnTo>
                  <a:pt x="47914" y="120303"/>
                </a:lnTo>
                <a:close/>
                <a:moveTo>
                  <a:pt x="64366" y="120599"/>
                </a:moveTo>
                <a:lnTo>
                  <a:pt x="71169" y="124555"/>
                </a:lnTo>
                <a:lnTo>
                  <a:pt x="63220" y="129176"/>
                </a:lnTo>
                <a:lnTo>
                  <a:pt x="56418" y="125257"/>
                </a:lnTo>
                <a:close/>
                <a:moveTo>
                  <a:pt x="71724" y="124888"/>
                </a:moveTo>
                <a:lnTo>
                  <a:pt x="79672" y="129435"/>
                </a:lnTo>
                <a:lnTo>
                  <a:pt x="71724" y="134057"/>
                </a:lnTo>
                <a:lnTo>
                  <a:pt x="63775" y="129509"/>
                </a:lnTo>
                <a:close/>
                <a:moveTo>
                  <a:pt x="72315" y="124555"/>
                </a:moveTo>
                <a:lnTo>
                  <a:pt x="79118" y="120599"/>
                </a:lnTo>
                <a:lnTo>
                  <a:pt x="87066" y="125184"/>
                </a:lnTo>
                <a:lnTo>
                  <a:pt x="80264" y="129102"/>
                </a:lnTo>
                <a:close/>
                <a:moveTo>
                  <a:pt x="87584" y="125553"/>
                </a:moveTo>
                <a:lnTo>
                  <a:pt x="94387" y="129509"/>
                </a:lnTo>
                <a:lnTo>
                  <a:pt x="87584" y="133428"/>
                </a:lnTo>
                <a:lnTo>
                  <a:pt x="80781" y="129509"/>
                </a:lnTo>
                <a:close/>
                <a:moveTo>
                  <a:pt x="88175" y="125257"/>
                </a:moveTo>
                <a:lnTo>
                  <a:pt x="96124" y="120599"/>
                </a:lnTo>
                <a:lnTo>
                  <a:pt x="102927" y="124555"/>
                </a:lnTo>
                <a:lnTo>
                  <a:pt x="94978" y="129176"/>
                </a:lnTo>
                <a:close/>
                <a:moveTo>
                  <a:pt x="103481" y="124888"/>
                </a:moveTo>
                <a:lnTo>
                  <a:pt x="111430" y="129509"/>
                </a:lnTo>
                <a:lnTo>
                  <a:pt x="103481" y="134057"/>
                </a:lnTo>
                <a:lnTo>
                  <a:pt x="95533" y="129509"/>
                </a:lnTo>
                <a:close/>
                <a:moveTo>
                  <a:pt x="104036" y="124555"/>
                </a:moveTo>
                <a:lnTo>
                  <a:pt x="110839" y="120599"/>
                </a:lnTo>
                <a:lnTo>
                  <a:pt x="118787" y="125257"/>
                </a:lnTo>
                <a:lnTo>
                  <a:pt x="111985" y="129176"/>
                </a:lnTo>
                <a:close/>
                <a:moveTo>
                  <a:pt x="119379" y="125553"/>
                </a:moveTo>
                <a:lnTo>
                  <a:pt x="126181" y="129509"/>
                </a:lnTo>
                <a:lnTo>
                  <a:pt x="119379" y="133428"/>
                </a:lnTo>
                <a:lnTo>
                  <a:pt x="112576" y="129509"/>
                </a:lnTo>
                <a:close/>
                <a:moveTo>
                  <a:pt x="119933" y="125257"/>
                </a:moveTo>
                <a:lnTo>
                  <a:pt x="127882" y="120673"/>
                </a:lnTo>
                <a:lnTo>
                  <a:pt x="134685" y="124592"/>
                </a:lnTo>
                <a:lnTo>
                  <a:pt x="126736" y="129176"/>
                </a:lnTo>
                <a:close/>
                <a:moveTo>
                  <a:pt x="128437" y="120303"/>
                </a:moveTo>
                <a:lnTo>
                  <a:pt x="135202" y="116385"/>
                </a:lnTo>
                <a:lnTo>
                  <a:pt x="142005" y="120303"/>
                </a:lnTo>
                <a:lnTo>
                  <a:pt x="135202" y="124222"/>
                </a:lnTo>
                <a:close/>
                <a:moveTo>
                  <a:pt x="142559" y="120599"/>
                </a:moveTo>
                <a:lnTo>
                  <a:pt x="150508" y="125257"/>
                </a:lnTo>
                <a:lnTo>
                  <a:pt x="143742" y="129176"/>
                </a:lnTo>
                <a:lnTo>
                  <a:pt x="135794" y="124555"/>
                </a:lnTo>
                <a:close/>
                <a:moveTo>
                  <a:pt x="143114" y="120303"/>
                </a:moveTo>
                <a:lnTo>
                  <a:pt x="151063" y="115719"/>
                </a:lnTo>
                <a:lnTo>
                  <a:pt x="159011" y="120340"/>
                </a:lnTo>
                <a:lnTo>
                  <a:pt x="151063" y="124925"/>
                </a:lnTo>
                <a:close/>
                <a:moveTo>
                  <a:pt x="151617" y="115349"/>
                </a:moveTo>
                <a:lnTo>
                  <a:pt x="158420" y="111430"/>
                </a:lnTo>
                <a:lnTo>
                  <a:pt x="166406" y="116052"/>
                </a:lnTo>
                <a:lnTo>
                  <a:pt x="159640" y="119971"/>
                </a:lnTo>
                <a:close/>
                <a:moveTo>
                  <a:pt x="158974" y="111098"/>
                </a:moveTo>
                <a:lnTo>
                  <a:pt x="166923" y="106513"/>
                </a:lnTo>
                <a:lnTo>
                  <a:pt x="174909" y="111135"/>
                </a:lnTo>
                <a:lnTo>
                  <a:pt x="166960" y="115719"/>
                </a:lnTo>
                <a:close/>
                <a:moveTo>
                  <a:pt x="160194" y="101966"/>
                </a:moveTo>
                <a:lnTo>
                  <a:pt x="166960" y="98010"/>
                </a:lnTo>
                <a:lnTo>
                  <a:pt x="173726" y="101966"/>
                </a:lnTo>
                <a:lnTo>
                  <a:pt x="166923" y="105885"/>
                </a:lnTo>
                <a:close/>
                <a:moveTo>
                  <a:pt x="167515" y="97714"/>
                </a:moveTo>
                <a:lnTo>
                  <a:pt x="175463" y="93130"/>
                </a:lnTo>
                <a:lnTo>
                  <a:pt x="182229" y="97049"/>
                </a:lnTo>
                <a:lnTo>
                  <a:pt x="174280" y="101633"/>
                </a:lnTo>
                <a:close/>
                <a:moveTo>
                  <a:pt x="176018" y="92760"/>
                </a:moveTo>
                <a:lnTo>
                  <a:pt x="182820" y="88841"/>
                </a:lnTo>
                <a:lnTo>
                  <a:pt x="189586" y="92723"/>
                </a:lnTo>
                <a:lnTo>
                  <a:pt x="182784" y="96642"/>
                </a:lnTo>
                <a:close/>
                <a:moveTo>
                  <a:pt x="174872" y="83555"/>
                </a:moveTo>
                <a:lnTo>
                  <a:pt x="182820" y="78933"/>
                </a:lnTo>
                <a:lnTo>
                  <a:pt x="190806" y="83555"/>
                </a:lnTo>
                <a:lnTo>
                  <a:pt x="182857" y="88139"/>
                </a:lnTo>
                <a:close/>
                <a:moveTo>
                  <a:pt x="176092" y="74423"/>
                </a:moveTo>
                <a:lnTo>
                  <a:pt x="182857" y="70467"/>
                </a:lnTo>
                <a:lnTo>
                  <a:pt x="189623" y="74349"/>
                </a:lnTo>
                <a:lnTo>
                  <a:pt x="182820" y="78305"/>
                </a:lnTo>
                <a:close/>
                <a:moveTo>
                  <a:pt x="174835" y="65217"/>
                </a:moveTo>
                <a:lnTo>
                  <a:pt x="182784" y="60596"/>
                </a:lnTo>
                <a:lnTo>
                  <a:pt x="190769" y="65217"/>
                </a:lnTo>
                <a:lnTo>
                  <a:pt x="182820" y="69838"/>
                </a:lnTo>
                <a:close/>
                <a:moveTo>
                  <a:pt x="190806" y="46880"/>
                </a:moveTo>
                <a:lnTo>
                  <a:pt x="182857" y="51501"/>
                </a:lnTo>
                <a:lnTo>
                  <a:pt x="174872" y="46880"/>
                </a:lnTo>
                <a:lnTo>
                  <a:pt x="182820" y="42258"/>
                </a:lnTo>
                <a:close/>
                <a:moveTo>
                  <a:pt x="182229" y="41925"/>
                </a:moveTo>
                <a:lnTo>
                  <a:pt x="174280" y="46547"/>
                </a:lnTo>
                <a:lnTo>
                  <a:pt x="167515" y="42665"/>
                </a:lnTo>
                <a:lnTo>
                  <a:pt x="175537" y="38044"/>
                </a:lnTo>
                <a:close/>
                <a:moveTo>
                  <a:pt x="174983" y="37711"/>
                </a:moveTo>
                <a:lnTo>
                  <a:pt x="166960" y="42332"/>
                </a:lnTo>
                <a:lnTo>
                  <a:pt x="158974" y="37711"/>
                </a:lnTo>
                <a:lnTo>
                  <a:pt x="166960" y="33089"/>
                </a:lnTo>
                <a:close/>
                <a:moveTo>
                  <a:pt x="173726" y="28505"/>
                </a:moveTo>
                <a:lnTo>
                  <a:pt x="166960" y="32461"/>
                </a:lnTo>
                <a:lnTo>
                  <a:pt x="160231" y="28542"/>
                </a:lnTo>
                <a:lnTo>
                  <a:pt x="166960" y="24623"/>
                </a:lnTo>
                <a:close/>
                <a:moveTo>
                  <a:pt x="158383" y="19632"/>
                </a:moveTo>
                <a:lnTo>
                  <a:pt x="166406" y="24253"/>
                </a:lnTo>
                <a:lnTo>
                  <a:pt x="159677" y="28209"/>
                </a:lnTo>
                <a:lnTo>
                  <a:pt x="151654" y="23588"/>
                </a:lnTo>
                <a:close/>
                <a:moveTo>
                  <a:pt x="157828" y="19336"/>
                </a:moveTo>
                <a:lnTo>
                  <a:pt x="151063" y="23255"/>
                </a:lnTo>
                <a:lnTo>
                  <a:pt x="144334" y="19373"/>
                </a:lnTo>
                <a:lnTo>
                  <a:pt x="151063" y="15491"/>
                </a:lnTo>
                <a:close/>
                <a:moveTo>
                  <a:pt x="142522" y="10500"/>
                </a:moveTo>
                <a:lnTo>
                  <a:pt x="150582" y="15122"/>
                </a:lnTo>
                <a:lnTo>
                  <a:pt x="143816" y="19004"/>
                </a:lnTo>
                <a:lnTo>
                  <a:pt x="135831" y="14382"/>
                </a:lnTo>
                <a:close/>
                <a:moveTo>
                  <a:pt x="135202" y="6249"/>
                </a:moveTo>
                <a:lnTo>
                  <a:pt x="141968" y="10131"/>
                </a:lnTo>
                <a:lnTo>
                  <a:pt x="135202" y="14013"/>
                </a:lnTo>
                <a:lnTo>
                  <a:pt x="128474" y="10131"/>
                </a:lnTo>
                <a:close/>
                <a:moveTo>
                  <a:pt x="134611" y="14382"/>
                </a:moveTo>
                <a:lnTo>
                  <a:pt x="126625" y="19004"/>
                </a:lnTo>
                <a:lnTo>
                  <a:pt x="119896" y="15122"/>
                </a:lnTo>
                <a:lnTo>
                  <a:pt x="127882" y="10500"/>
                </a:lnTo>
                <a:close/>
                <a:moveTo>
                  <a:pt x="119342" y="5509"/>
                </a:moveTo>
                <a:lnTo>
                  <a:pt x="127327" y="10131"/>
                </a:lnTo>
                <a:lnTo>
                  <a:pt x="119342" y="14752"/>
                </a:lnTo>
                <a:lnTo>
                  <a:pt x="111319" y="10131"/>
                </a:lnTo>
                <a:close/>
                <a:moveTo>
                  <a:pt x="110765" y="10500"/>
                </a:moveTo>
                <a:lnTo>
                  <a:pt x="118787" y="15122"/>
                </a:lnTo>
                <a:lnTo>
                  <a:pt x="112022" y="19004"/>
                </a:lnTo>
                <a:lnTo>
                  <a:pt x="104036" y="14382"/>
                </a:lnTo>
                <a:close/>
                <a:moveTo>
                  <a:pt x="110210" y="10168"/>
                </a:moveTo>
                <a:lnTo>
                  <a:pt x="103481" y="14050"/>
                </a:lnTo>
                <a:lnTo>
                  <a:pt x="96716" y="10168"/>
                </a:lnTo>
                <a:lnTo>
                  <a:pt x="103481" y="6286"/>
                </a:lnTo>
                <a:close/>
                <a:moveTo>
                  <a:pt x="94867" y="1295"/>
                </a:moveTo>
                <a:lnTo>
                  <a:pt x="102890" y="5916"/>
                </a:lnTo>
                <a:lnTo>
                  <a:pt x="96124" y="9798"/>
                </a:lnTo>
                <a:lnTo>
                  <a:pt x="88139" y="5177"/>
                </a:lnTo>
                <a:close/>
                <a:moveTo>
                  <a:pt x="95607" y="10168"/>
                </a:moveTo>
                <a:lnTo>
                  <a:pt x="87621" y="14789"/>
                </a:lnTo>
                <a:lnTo>
                  <a:pt x="79635" y="10168"/>
                </a:lnTo>
                <a:lnTo>
                  <a:pt x="87621" y="5546"/>
                </a:lnTo>
                <a:close/>
                <a:moveTo>
                  <a:pt x="80338" y="1295"/>
                </a:moveTo>
                <a:lnTo>
                  <a:pt x="87066" y="5177"/>
                </a:lnTo>
                <a:lnTo>
                  <a:pt x="79081" y="9798"/>
                </a:lnTo>
                <a:lnTo>
                  <a:pt x="72315" y="5916"/>
                </a:lnTo>
                <a:close/>
                <a:moveTo>
                  <a:pt x="71724" y="6249"/>
                </a:moveTo>
                <a:lnTo>
                  <a:pt x="78489" y="10131"/>
                </a:lnTo>
                <a:lnTo>
                  <a:pt x="71724" y="14050"/>
                </a:lnTo>
                <a:lnTo>
                  <a:pt x="64995" y="10168"/>
                </a:lnTo>
                <a:close/>
                <a:moveTo>
                  <a:pt x="64403" y="10500"/>
                </a:moveTo>
                <a:lnTo>
                  <a:pt x="71169" y="14382"/>
                </a:lnTo>
                <a:lnTo>
                  <a:pt x="63183" y="19004"/>
                </a:lnTo>
                <a:lnTo>
                  <a:pt x="56418" y="15122"/>
                </a:lnTo>
                <a:close/>
                <a:moveTo>
                  <a:pt x="55826" y="15454"/>
                </a:moveTo>
                <a:lnTo>
                  <a:pt x="62555" y="19336"/>
                </a:lnTo>
                <a:lnTo>
                  <a:pt x="55826" y="23218"/>
                </a:lnTo>
                <a:lnTo>
                  <a:pt x="49097" y="19262"/>
                </a:lnTo>
                <a:close/>
                <a:moveTo>
                  <a:pt x="48580" y="19632"/>
                </a:moveTo>
                <a:lnTo>
                  <a:pt x="55309" y="23588"/>
                </a:lnTo>
                <a:lnTo>
                  <a:pt x="47323" y="28209"/>
                </a:lnTo>
                <a:lnTo>
                  <a:pt x="40594" y="24253"/>
                </a:lnTo>
                <a:close/>
                <a:moveTo>
                  <a:pt x="39966" y="24623"/>
                </a:moveTo>
                <a:lnTo>
                  <a:pt x="46731" y="28542"/>
                </a:lnTo>
                <a:lnTo>
                  <a:pt x="39966" y="32461"/>
                </a:lnTo>
                <a:lnTo>
                  <a:pt x="33237" y="28505"/>
                </a:lnTo>
                <a:close/>
                <a:moveTo>
                  <a:pt x="32682" y="28838"/>
                </a:moveTo>
                <a:lnTo>
                  <a:pt x="39411" y="32757"/>
                </a:lnTo>
                <a:lnTo>
                  <a:pt x="31425" y="37378"/>
                </a:lnTo>
                <a:lnTo>
                  <a:pt x="24623" y="33459"/>
                </a:lnTo>
                <a:close/>
                <a:moveTo>
                  <a:pt x="17377" y="37674"/>
                </a:moveTo>
                <a:lnTo>
                  <a:pt x="24142" y="33792"/>
                </a:lnTo>
                <a:lnTo>
                  <a:pt x="30908" y="37711"/>
                </a:lnTo>
                <a:lnTo>
                  <a:pt x="24142" y="41593"/>
                </a:lnTo>
                <a:close/>
                <a:moveTo>
                  <a:pt x="24142" y="42258"/>
                </a:moveTo>
                <a:lnTo>
                  <a:pt x="32091" y="46880"/>
                </a:lnTo>
                <a:lnTo>
                  <a:pt x="24068" y="51501"/>
                </a:lnTo>
                <a:lnTo>
                  <a:pt x="16120" y="46880"/>
                </a:lnTo>
                <a:close/>
                <a:moveTo>
                  <a:pt x="15565" y="47249"/>
                </a:moveTo>
                <a:lnTo>
                  <a:pt x="23514" y="51871"/>
                </a:lnTo>
                <a:lnTo>
                  <a:pt x="16785" y="55753"/>
                </a:lnTo>
                <a:lnTo>
                  <a:pt x="8836" y="51131"/>
                </a:lnTo>
                <a:close/>
                <a:moveTo>
                  <a:pt x="296" y="56048"/>
                </a:moveTo>
                <a:lnTo>
                  <a:pt x="8282" y="51427"/>
                </a:lnTo>
                <a:lnTo>
                  <a:pt x="16230" y="56048"/>
                </a:lnTo>
                <a:lnTo>
                  <a:pt x="8245" y="60670"/>
                </a:lnTo>
                <a:close/>
                <a:moveTo>
                  <a:pt x="1479" y="65217"/>
                </a:moveTo>
                <a:lnTo>
                  <a:pt x="8245" y="61335"/>
                </a:lnTo>
                <a:lnTo>
                  <a:pt x="15010" y="65254"/>
                </a:lnTo>
                <a:lnTo>
                  <a:pt x="8282" y="69136"/>
                </a:lnTo>
                <a:close/>
                <a:moveTo>
                  <a:pt x="296" y="74423"/>
                </a:moveTo>
                <a:lnTo>
                  <a:pt x="8282" y="69801"/>
                </a:lnTo>
                <a:lnTo>
                  <a:pt x="16230" y="74423"/>
                </a:lnTo>
                <a:lnTo>
                  <a:pt x="8245" y="79044"/>
                </a:lnTo>
                <a:close/>
                <a:moveTo>
                  <a:pt x="1479" y="83555"/>
                </a:moveTo>
                <a:lnTo>
                  <a:pt x="8245" y="79673"/>
                </a:lnTo>
                <a:lnTo>
                  <a:pt x="15010" y="83591"/>
                </a:lnTo>
                <a:lnTo>
                  <a:pt x="8282" y="87473"/>
                </a:lnTo>
                <a:close/>
                <a:moveTo>
                  <a:pt x="296" y="92797"/>
                </a:moveTo>
                <a:lnTo>
                  <a:pt x="8282" y="88176"/>
                </a:lnTo>
                <a:lnTo>
                  <a:pt x="16230" y="92760"/>
                </a:lnTo>
                <a:lnTo>
                  <a:pt x="8245" y="97382"/>
                </a:lnTo>
                <a:close/>
                <a:moveTo>
                  <a:pt x="15565" y="101633"/>
                </a:moveTo>
                <a:lnTo>
                  <a:pt x="8799" y="97714"/>
                </a:lnTo>
                <a:lnTo>
                  <a:pt x="16785" y="93093"/>
                </a:lnTo>
                <a:lnTo>
                  <a:pt x="23588" y="97012"/>
                </a:lnTo>
                <a:close/>
                <a:moveTo>
                  <a:pt x="16193" y="101966"/>
                </a:moveTo>
                <a:lnTo>
                  <a:pt x="24142" y="97345"/>
                </a:lnTo>
                <a:lnTo>
                  <a:pt x="32091" y="101892"/>
                </a:lnTo>
                <a:lnTo>
                  <a:pt x="24068" y="106513"/>
                </a:lnTo>
                <a:close/>
                <a:moveTo>
                  <a:pt x="17340" y="111098"/>
                </a:moveTo>
                <a:lnTo>
                  <a:pt x="24068" y="107179"/>
                </a:lnTo>
                <a:lnTo>
                  <a:pt x="30871" y="111098"/>
                </a:lnTo>
                <a:lnTo>
                  <a:pt x="24142" y="115017"/>
                </a:lnTo>
                <a:close/>
                <a:moveTo>
                  <a:pt x="24734" y="115349"/>
                </a:moveTo>
                <a:lnTo>
                  <a:pt x="31462" y="111430"/>
                </a:lnTo>
                <a:lnTo>
                  <a:pt x="39411" y="115978"/>
                </a:lnTo>
                <a:lnTo>
                  <a:pt x="32645" y="119971"/>
                </a:lnTo>
                <a:close/>
                <a:moveTo>
                  <a:pt x="33200" y="120303"/>
                </a:moveTo>
                <a:lnTo>
                  <a:pt x="39966" y="116385"/>
                </a:lnTo>
                <a:lnTo>
                  <a:pt x="46768" y="120303"/>
                </a:lnTo>
                <a:lnTo>
                  <a:pt x="39966" y="124222"/>
                </a:lnTo>
                <a:close/>
                <a:moveTo>
                  <a:pt x="40594" y="124555"/>
                </a:moveTo>
                <a:lnTo>
                  <a:pt x="47360" y="120599"/>
                </a:lnTo>
                <a:lnTo>
                  <a:pt x="55309" y="125184"/>
                </a:lnTo>
                <a:lnTo>
                  <a:pt x="48543" y="129102"/>
                </a:lnTo>
                <a:close/>
                <a:moveTo>
                  <a:pt x="49097" y="129435"/>
                </a:moveTo>
                <a:lnTo>
                  <a:pt x="55863" y="125516"/>
                </a:lnTo>
                <a:lnTo>
                  <a:pt x="62666" y="129435"/>
                </a:lnTo>
                <a:lnTo>
                  <a:pt x="55863" y="133391"/>
                </a:lnTo>
                <a:close/>
                <a:moveTo>
                  <a:pt x="56418" y="133761"/>
                </a:moveTo>
                <a:lnTo>
                  <a:pt x="63220" y="129805"/>
                </a:lnTo>
                <a:lnTo>
                  <a:pt x="71169" y="134389"/>
                </a:lnTo>
                <a:lnTo>
                  <a:pt x="64366" y="138308"/>
                </a:lnTo>
                <a:close/>
                <a:moveTo>
                  <a:pt x="71724" y="142560"/>
                </a:moveTo>
                <a:lnTo>
                  <a:pt x="64921" y="138641"/>
                </a:lnTo>
                <a:lnTo>
                  <a:pt x="71724" y="134722"/>
                </a:lnTo>
                <a:lnTo>
                  <a:pt x="78526" y="138641"/>
                </a:lnTo>
                <a:close/>
                <a:moveTo>
                  <a:pt x="79118" y="138308"/>
                </a:moveTo>
                <a:lnTo>
                  <a:pt x="72315" y="134389"/>
                </a:lnTo>
                <a:lnTo>
                  <a:pt x="80264" y="129768"/>
                </a:lnTo>
                <a:lnTo>
                  <a:pt x="87066" y="133687"/>
                </a:lnTo>
                <a:close/>
                <a:moveTo>
                  <a:pt x="87584" y="143262"/>
                </a:moveTo>
                <a:lnTo>
                  <a:pt x="79635" y="138678"/>
                </a:lnTo>
                <a:lnTo>
                  <a:pt x="87584" y="134057"/>
                </a:lnTo>
                <a:lnTo>
                  <a:pt x="95533" y="138641"/>
                </a:lnTo>
                <a:close/>
                <a:moveTo>
                  <a:pt x="88175" y="133761"/>
                </a:moveTo>
                <a:lnTo>
                  <a:pt x="94978" y="129805"/>
                </a:lnTo>
                <a:lnTo>
                  <a:pt x="102927" y="134389"/>
                </a:lnTo>
                <a:lnTo>
                  <a:pt x="96124" y="138308"/>
                </a:lnTo>
                <a:close/>
                <a:moveTo>
                  <a:pt x="103481" y="142560"/>
                </a:moveTo>
                <a:lnTo>
                  <a:pt x="96679" y="138641"/>
                </a:lnTo>
                <a:lnTo>
                  <a:pt x="103481" y="134722"/>
                </a:lnTo>
                <a:lnTo>
                  <a:pt x="110247" y="138641"/>
                </a:lnTo>
                <a:close/>
                <a:moveTo>
                  <a:pt x="110839" y="138308"/>
                </a:moveTo>
                <a:lnTo>
                  <a:pt x="104036" y="134389"/>
                </a:lnTo>
                <a:lnTo>
                  <a:pt x="111985" y="129805"/>
                </a:lnTo>
                <a:lnTo>
                  <a:pt x="118787" y="133761"/>
                </a:lnTo>
                <a:close/>
                <a:moveTo>
                  <a:pt x="119379" y="143262"/>
                </a:moveTo>
                <a:lnTo>
                  <a:pt x="111430" y="138678"/>
                </a:lnTo>
                <a:lnTo>
                  <a:pt x="119379" y="134130"/>
                </a:lnTo>
                <a:lnTo>
                  <a:pt x="127327" y="138752"/>
                </a:lnTo>
                <a:close/>
                <a:moveTo>
                  <a:pt x="127808" y="138308"/>
                </a:moveTo>
                <a:lnTo>
                  <a:pt x="119896" y="133687"/>
                </a:lnTo>
                <a:lnTo>
                  <a:pt x="126662" y="129768"/>
                </a:lnTo>
                <a:lnTo>
                  <a:pt x="134611" y="134389"/>
                </a:lnTo>
                <a:close/>
                <a:moveTo>
                  <a:pt x="127290" y="129509"/>
                </a:moveTo>
                <a:lnTo>
                  <a:pt x="135202" y="124925"/>
                </a:lnTo>
                <a:lnTo>
                  <a:pt x="143151" y="129546"/>
                </a:lnTo>
                <a:lnTo>
                  <a:pt x="135202" y="134130"/>
                </a:lnTo>
                <a:close/>
                <a:moveTo>
                  <a:pt x="142559" y="138308"/>
                </a:moveTo>
                <a:lnTo>
                  <a:pt x="135794" y="134389"/>
                </a:lnTo>
                <a:lnTo>
                  <a:pt x="143742" y="129805"/>
                </a:lnTo>
                <a:lnTo>
                  <a:pt x="150508" y="133761"/>
                </a:lnTo>
                <a:close/>
                <a:moveTo>
                  <a:pt x="151063" y="133428"/>
                </a:moveTo>
                <a:lnTo>
                  <a:pt x="144297" y="129509"/>
                </a:lnTo>
                <a:lnTo>
                  <a:pt x="151063" y="125553"/>
                </a:lnTo>
                <a:lnTo>
                  <a:pt x="157865" y="129509"/>
                </a:lnTo>
                <a:close/>
                <a:moveTo>
                  <a:pt x="158420" y="129139"/>
                </a:moveTo>
                <a:lnTo>
                  <a:pt x="151617" y="125184"/>
                </a:lnTo>
                <a:lnTo>
                  <a:pt x="159566" y="120636"/>
                </a:lnTo>
                <a:lnTo>
                  <a:pt x="166369" y="124555"/>
                </a:lnTo>
                <a:close/>
                <a:moveTo>
                  <a:pt x="166923" y="124222"/>
                </a:moveTo>
                <a:lnTo>
                  <a:pt x="160120" y="120303"/>
                </a:lnTo>
                <a:lnTo>
                  <a:pt x="166923" y="116385"/>
                </a:lnTo>
                <a:lnTo>
                  <a:pt x="173726" y="120303"/>
                </a:lnTo>
                <a:close/>
                <a:moveTo>
                  <a:pt x="182229" y="115349"/>
                </a:moveTo>
                <a:lnTo>
                  <a:pt x="174317" y="119971"/>
                </a:lnTo>
                <a:lnTo>
                  <a:pt x="167515" y="116052"/>
                </a:lnTo>
                <a:lnTo>
                  <a:pt x="175463" y="111467"/>
                </a:lnTo>
                <a:close/>
                <a:moveTo>
                  <a:pt x="175463" y="110839"/>
                </a:moveTo>
                <a:lnTo>
                  <a:pt x="167478" y="106218"/>
                </a:lnTo>
                <a:lnTo>
                  <a:pt x="174280" y="102262"/>
                </a:lnTo>
                <a:lnTo>
                  <a:pt x="182266" y="106883"/>
                </a:lnTo>
                <a:close/>
                <a:moveTo>
                  <a:pt x="182857" y="106513"/>
                </a:moveTo>
                <a:lnTo>
                  <a:pt x="174872" y="101892"/>
                </a:lnTo>
                <a:lnTo>
                  <a:pt x="182820" y="97345"/>
                </a:lnTo>
                <a:lnTo>
                  <a:pt x="190806" y="101966"/>
                </a:lnTo>
                <a:close/>
                <a:moveTo>
                  <a:pt x="198163" y="97714"/>
                </a:moveTo>
                <a:lnTo>
                  <a:pt x="191361" y="101633"/>
                </a:lnTo>
                <a:lnTo>
                  <a:pt x="183375" y="97012"/>
                </a:lnTo>
                <a:lnTo>
                  <a:pt x="190178" y="93093"/>
                </a:lnTo>
                <a:close/>
                <a:moveTo>
                  <a:pt x="198126" y="87806"/>
                </a:moveTo>
                <a:lnTo>
                  <a:pt x="190178" y="92391"/>
                </a:lnTo>
                <a:lnTo>
                  <a:pt x="183412" y="88509"/>
                </a:lnTo>
                <a:lnTo>
                  <a:pt x="191361" y="83924"/>
                </a:lnTo>
                <a:close/>
                <a:moveTo>
                  <a:pt x="198163" y="79340"/>
                </a:moveTo>
                <a:lnTo>
                  <a:pt x="191361" y="83296"/>
                </a:lnTo>
                <a:lnTo>
                  <a:pt x="183375" y="78674"/>
                </a:lnTo>
                <a:lnTo>
                  <a:pt x="190178" y="74719"/>
                </a:lnTo>
                <a:close/>
                <a:moveTo>
                  <a:pt x="198126" y="69469"/>
                </a:moveTo>
                <a:lnTo>
                  <a:pt x="190178" y="74090"/>
                </a:lnTo>
                <a:lnTo>
                  <a:pt x="183412" y="70208"/>
                </a:lnTo>
                <a:lnTo>
                  <a:pt x="191361" y="65587"/>
                </a:lnTo>
                <a:close/>
                <a:moveTo>
                  <a:pt x="191361" y="64921"/>
                </a:moveTo>
                <a:lnTo>
                  <a:pt x="183375" y="60300"/>
                </a:lnTo>
                <a:lnTo>
                  <a:pt x="190178" y="56381"/>
                </a:lnTo>
                <a:lnTo>
                  <a:pt x="198163" y="61002"/>
                </a:lnTo>
                <a:close/>
              </a:path>
            </a:pathLst>
          </a:custGeom>
          <a:solidFill>
            <a:srgbClr val="9DE2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8" name="Google Shape;668;p23"/>
          <p:cNvSpPr txBox="1">
            <a:spLocks noGrp="1"/>
          </p:cNvSpPr>
          <p:nvPr>
            <p:ph type="title"/>
          </p:nvPr>
        </p:nvSpPr>
        <p:spPr>
          <a:xfrm>
            <a:off x="720000" y="1354375"/>
            <a:ext cx="3593700" cy="163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69" name="Google Shape;669;p23"/>
          <p:cNvSpPr txBox="1">
            <a:spLocks noGrp="1"/>
          </p:cNvSpPr>
          <p:nvPr>
            <p:ph type="subTitle" idx="1"/>
          </p:nvPr>
        </p:nvSpPr>
        <p:spPr>
          <a:xfrm>
            <a:off x="720000" y="2986350"/>
            <a:ext cx="3593700" cy="11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0" name="Google Shape;670;p23"/>
          <p:cNvSpPr>
            <a:spLocks noGrp="1"/>
          </p:cNvSpPr>
          <p:nvPr>
            <p:ph type="pic" idx="2"/>
          </p:nvPr>
        </p:nvSpPr>
        <p:spPr>
          <a:xfrm>
            <a:off x="4657000" y="1209025"/>
            <a:ext cx="3786600" cy="33996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671" name="Google Shape;671;p23"/>
          <p:cNvGrpSpPr/>
          <p:nvPr/>
        </p:nvGrpSpPr>
        <p:grpSpPr>
          <a:xfrm>
            <a:off x="107156" y="868507"/>
            <a:ext cx="269399" cy="256048"/>
            <a:chOff x="1406075" y="3845750"/>
            <a:chExt cx="415675" cy="395075"/>
          </a:xfrm>
        </p:grpSpPr>
        <p:sp>
          <p:nvSpPr>
            <p:cNvPr id="672" name="Google Shape;672;p23"/>
            <p:cNvSpPr/>
            <p:nvPr/>
          </p:nvSpPr>
          <p:spPr>
            <a:xfrm>
              <a:off x="1406075" y="3845750"/>
              <a:ext cx="415675" cy="395075"/>
            </a:xfrm>
            <a:custGeom>
              <a:avLst/>
              <a:gdLst/>
              <a:ahLst/>
              <a:cxnLst/>
              <a:rect l="l" t="t" r="r" b="b"/>
              <a:pathLst>
                <a:path w="16627" h="15803" extrusionOk="0">
                  <a:moveTo>
                    <a:pt x="8284" y="0"/>
                  </a:moveTo>
                  <a:cubicBezTo>
                    <a:pt x="4312" y="0"/>
                    <a:pt x="882" y="3002"/>
                    <a:pt x="456" y="7066"/>
                  </a:cubicBezTo>
                  <a:cubicBezTo>
                    <a:pt x="0" y="11412"/>
                    <a:pt x="3131" y="15303"/>
                    <a:pt x="7478" y="15759"/>
                  </a:cubicBezTo>
                  <a:cubicBezTo>
                    <a:pt x="7758" y="15788"/>
                    <a:pt x="8036" y="15803"/>
                    <a:pt x="8311" y="15803"/>
                  </a:cubicBezTo>
                  <a:cubicBezTo>
                    <a:pt x="12311" y="15803"/>
                    <a:pt x="15744" y="12774"/>
                    <a:pt x="16171" y="8707"/>
                  </a:cubicBezTo>
                  <a:cubicBezTo>
                    <a:pt x="16627" y="4391"/>
                    <a:pt x="13465" y="500"/>
                    <a:pt x="9119" y="45"/>
                  </a:cubicBezTo>
                  <a:cubicBezTo>
                    <a:pt x="8839" y="15"/>
                    <a:pt x="8560" y="0"/>
                    <a:pt x="828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23"/>
            <p:cNvSpPr/>
            <p:nvPr/>
          </p:nvSpPr>
          <p:spPr>
            <a:xfrm>
              <a:off x="1577050" y="3925875"/>
              <a:ext cx="72975" cy="234075"/>
            </a:xfrm>
            <a:custGeom>
              <a:avLst/>
              <a:gdLst/>
              <a:ahLst/>
              <a:cxnLst/>
              <a:rect l="l" t="t" r="r" b="b"/>
              <a:pathLst>
                <a:path w="2919" h="9363" extrusionOk="0">
                  <a:moveTo>
                    <a:pt x="2888" y="1"/>
                  </a:moveTo>
                  <a:lnTo>
                    <a:pt x="0" y="31"/>
                  </a:lnTo>
                  <a:lnTo>
                    <a:pt x="31" y="9363"/>
                  </a:lnTo>
                  <a:lnTo>
                    <a:pt x="2918" y="9363"/>
                  </a:lnTo>
                  <a:lnTo>
                    <a:pt x="288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23"/>
            <p:cNvSpPr/>
            <p:nvPr/>
          </p:nvSpPr>
          <p:spPr>
            <a:xfrm>
              <a:off x="1496500" y="4005675"/>
              <a:ext cx="234075" cy="73725"/>
            </a:xfrm>
            <a:custGeom>
              <a:avLst/>
              <a:gdLst/>
              <a:ahLst/>
              <a:cxnLst/>
              <a:rect l="l" t="t" r="r" b="b"/>
              <a:pathLst>
                <a:path w="9363" h="2949" extrusionOk="0">
                  <a:moveTo>
                    <a:pt x="9332" y="0"/>
                  </a:moveTo>
                  <a:lnTo>
                    <a:pt x="0" y="61"/>
                  </a:lnTo>
                  <a:lnTo>
                    <a:pt x="0" y="2949"/>
                  </a:lnTo>
                  <a:lnTo>
                    <a:pt x="9362" y="2888"/>
                  </a:lnTo>
                  <a:lnTo>
                    <a:pt x="93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5" name="Google Shape;675;p23"/>
          <p:cNvGrpSpPr/>
          <p:nvPr/>
        </p:nvGrpSpPr>
        <p:grpSpPr>
          <a:xfrm>
            <a:off x="329306" y="4102657"/>
            <a:ext cx="269399" cy="256048"/>
            <a:chOff x="1406075" y="3845750"/>
            <a:chExt cx="415675" cy="395075"/>
          </a:xfrm>
        </p:grpSpPr>
        <p:sp>
          <p:nvSpPr>
            <p:cNvPr id="676" name="Google Shape;676;p23"/>
            <p:cNvSpPr/>
            <p:nvPr/>
          </p:nvSpPr>
          <p:spPr>
            <a:xfrm>
              <a:off x="1406075" y="3845750"/>
              <a:ext cx="415675" cy="395075"/>
            </a:xfrm>
            <a:custGeom>
              <a:avLst/>
              <a:gdLst/>
              <a:ahLst/>
              <a:cxnLst/>
              <a:rect l="l" t="t" r="r" b="b"/>
              <a:pathLst>
                <a:path w="16627" h="15803" extrusionOk="0">
                  <a:moveTo>
                    <a:pt x="8284" y="0"/>
                  </a:moveTo>
                  <a:cubicBezTo>
                    <a:pt x="4312" y="0"/>
                    <a:pt x="882" y="3002"/>
                    <a:pt x="456" y="7066"/>
                  </a:cubicBezTo>
                  <a:cubicBezTo>
                    <a:pt x="0" y="11412"/>
                    <a:pt x="3131" y="15303"/>
                    <a:pt x="7478" y="15759"/>
                  </a:cubicBezTo>
                  <a:cubicBezTo>
                    <a:pt x="7758" y="15788"/>
                    <a:pt x="8036" y="15803"/>
                    <a:pt x="8311" y="15803"/>
                  </a:cubicBezTo>
                  <a:cubicBezTo>
                    <a:pt x="12311" y="15803"/>
                    <a:pt x="15744" y="12774"/>
                    <a:pt x="16171" y="8707"/>
                  </a:cubicBezTo>
                  <a:cubicBezTo>
                    <a:pt x="16627" y="4391"/>
                    <a:pt x="13465" y="500"/>
                    <a:pt x="9119" y="45"/>
                  </a:cubicBezTo>
                  <a:cubicBezTo>
                    <a:pt x="8839" y="15"/>
                    <a:pt x="8560" y="0"/>
                    <a:pt x="828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23"/>
            <p:cNvSpPr/>
            <p:nvPr/>
          </p:nvSpPr>
          <p:spPr>
            <a:xfrm>
              <a:off x="1577050" y="3925875"/>
              <a:ext cx="72975" cy="234075"/>
            </a:xfrm>
            <a:custGeom>
              <a:avLst/>
              <a:gdLst/>
              <a:ahLst/>
              <a:cxnLst/>
              <a:rect l="l" t="t" r="r" b="b"/>
              <a:pathLst>
                <a:path w="2919" h="9363" extrusionOk="0">
                  <a:moveTo>
                    <a:pt x="2888" y="1"/>
                  </a:moveTo>
                  <a:lnTo>
                    <a:pt x="0" y="31"/>
                  </a:lnTo>
                  <a:lnTo>
                    <a:pt x="31" y="9363"/>
                  </a:lnTo>
                  <a:lnTo>
                    <a:pt x="2918" y="9363"/>
                  </a:lnTo>
                  <a:lnTo>
                    <a:pt x="288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23"/>
            <p:cNvSpPr/>
            <p:nvPr/>
          </p:nvSpPr>
          <p:spPr>
            <a:xfrm>
              <a:off x="1496500" y="4005675"/>
              <a:ext cx="234075" cy="73725"/>
            </a:xfrm>
            <a:custGeom>
              <a:avLst/>
              <a:gdLst/>
              <a:ahLst/>
              <a:cxnLst/>
              <a:rect l="l" t="t" r="r" b="b"/>
              <a:pathLst>
                <a:path w="9363" h="2949" extrusionOk="0">
                  <a:moveTo>
                    <a:pt x="9332" y="0"/>
                  </a:moveTo>
                  <a:lnTo>
                    <a:pt x="0" y="61"/>
                  </a:lnTo>
                  <a:lnTo>
                    <a:pt x="0" y="2949"/>
                  </a:lnTo>
                  <a:lnTo>
                    <a:pt x="9362" y="2888"/>
                  </a:lnTo>
                  <a:lnTo>
                    <a:pt x="93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9" name="Google Shape;679;p23"/>
          <p:cNvGrpSpPr/>
          <p:nvPr/>
        </p:nvGrpSpPr>
        <p:grpSpPr>
          <a:xfrm>
            <a:off x="1330831" y="4721182"/>
            <a:ext cx="269399" cy="256048"/>
            <a:chOff x="1406075" y="3845750"/>
            <a:chExt cx="415675" cy="395075"/>
          </a:xfrm>
        </p:grpSpPr>
        <p:sp>
          <p:nvSpPr>
            <p:cNvPr id="680" name="Google Shape;680;p23"/>
            <p:cNvSpPr/>
            <p:nvPr/>
          </p:nvSpPr>
          <p:spPr>
            <a:xfrm>
              <a:off x="1406075" y="3845750"/>
              <a:ext cx="415675" cy="395075"/>
            </a:xfrm>
            <a:custGeom>
              <a:avLst/>
              <a:gdLst/>
              <a:ahLst/>
              <a:cxnLst/>
              <a:rect l="l" t="t" r="r" b="b"/>
              <a:pathLst>
                <a:path w="16627" h="15803" extrusionOk="0">
                  <a:moveTo>
                    <a:pt x="8284" y="0"/>
                  </a:moveTo>
                  <a:cubicBezTo>
                    <a:pt x="4312" y="0"/>
                    <a:pt x="882" y="3002"/>
                    <a:pt x="456" y="7066"/>
                  </a:cubicBezTo>
                  <a:cubicBezTo>
                    <a:pt x="0" y="11412"/>
                    <a:pt x="3131" y="15303"/>
                    <a:pt x="7478" y="15759"/>
                  </a:cubicBezTo>
                  <a:cubicBezTo>
                    <a:pt x="7758" y="15788"/>
                    <a:pt x="8036" y="15803"/>
                    <a:pt x="8311" y="15803"/>
                  </a:cubicBezTo>
                  <a:cubicBezTo>
                    <a:pt x="12311" y="15803"/>
                    <a:pt x="15744" y="12774"/>
                    <a:pt x="16171" y="8707"/>
                  </a:cubicBezTo>
                  <a:cubicBezTo>
                    <a:pt x="16627" y="4391"/>
                    <a:pt x="13465" y="500"/>
                    <a:pt x="9119" y="45"/>
                  </a:cubicBezTo>
                  <a:cubicBezTo>
                    <a:pt x="8839" y="15"/>
                    <a:pt x="8560" y="0"/>
                    <a:pt x="828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23"/>
            <p:cNvSpPr/>
            <p:nvPr/>
          </p:nvSpPr>
          <p:spPr>
            <a:xfrm>
              <a:off x="1577050" y="3925875"/>
              <a:ext cx="72975" cy="234075"/>
            </a:xfrm>
            <a:custGeom>
              <a:avLst/>
              <a:gdLst/>
              <a:ahLst/>
              <a:cxnLst/>
              <a:rect l="l" t="t" r="r" b="b"/>
              <a:pathLst>
                <a:path w="2919" h="9363" extrusionOk="0">
                  <a:moveTo>
                    <a:pt x="2888" y="1"/>
                  </a:moveTo>
                  <a:lnTo>
                    <a:pt x="0" y="31"/>
                  </a:lnTo>
                  <a:lnTo>
                    <a:pt x="31" y="9363"/>
                  </a:lnTo>
                  <a:lnTo>
                    <a:pt x="2918" y="9363"/>
                  </a:lnTo>
                  <a:lnTo>
                    <a:pt x="288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23"/>
            <p:cNvSpPr/>
            <p:nvPr/>
          </p:nvSpPr>
          <p:spPr>
            <a:xfrm>
              <a:off x="1496500" y="4005675"/>
              <a:ext cx="234075" cy="73725"/>
            </a:xfrm>
            <a:custGeom>
              <a:avLst/>
              <a:gdLst/>
              <a:ahLst/>
              <a:cxnLst/>
              <a:rect l="l" t="t" r="r" b="b"/>
              <a:pathLst>
                <a:path w="9363" h="2949" extrusionOk="0">
                  <a:moveTo>
                    <a:pt x="9332" y="0"/>
                  </a:moveTo>
                  <a:lnTo>
                    <a:pt x="0" y="61"/>
                  </a:lnTo>
                  <a:lnTo>
                    <a:pt x="0" y="2949"/>
                  </a:lnTo>
                  <a:lnTo>
                    <a:pt x="9362" y="2888"/>
                  </a:lnTo>
                  <a:lnTo>
                    <a:pt x="93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3" name="Google Shape;683;p23"/>
          <p:cNvGrpSpPr/>
          <p:nvPr/>
        </p:nvGrpSpPr>
        <p:grpSpPr>
          <a:xfrm>
            <a:off x="8675956" y="3897732"/>
            <a:ext cx="269399" cy="256048"/>
            <a:chOff x="1406075" y="3845750"/>
            <a:chExt cx="415675" cy="395075"/>
          </a:xfrm>
        </p:grpSpPr>
        <p:sp>
          <p:nvSpPr>
            <p:cNvPr id="684" name="Google Shape;684;p23"/>
            <p:cNvSpPr/>
            <p:nvPr/>
          </p:nvSpPr>
          <p:spPr>
            <a:xfrm>
              <a:off x="1406075" y="3845750"/>
              <a:ext cx="415675" cy="395075"/>
            </a:xfrm>
            <a:custGeom>
              <a:avLst/>
              <a:gdLst/>
              <a:ahLst/>
              <a:cxnLst/>
              <a:rect l="l" t="t" r="r" b="b"/>
              <a:pathLst>
                <a:path w="16627" h="15803" extrusionOk="0">
                  <a:moveTo>
                    <a:pt x="8284" y="0"/>
                  </a:moveTo>
                  <a:cubicBezTo>
                    <a:pt x="4312" y="0"/>
                    <a:pt x="882" y="3002"/>
                    <a:pt x="456" y="7066"/>
                  </a:cubicBezTo>
                  <a:cubicBezTo>
                    <a:pt x="0" y="11412"/>
                    <a:pt x="3131" y="15303"/>
                    <a:pt x="7478" y="15759"/>
                  </a:cubicBezTo>
                  <a:cubicBezTo>
                    <a:pt x="7758" y="15788"/>
                    <a:pt x="8036" y="15803"/>
                    <a:pt x="8311" y="15803"/>
                  </a:cubicBezTo>
                  <a:cubicBezTo>
                    <a:pt x="12311" y="15803"/>
                    <a:pt x="15744" y="12774"/>
                    <a:pt x="16171" y="8707"/>
                  </a:cubicBezTo>
                  <a:cubicBezTo>
                    <a:pt x="16627" y="4391"/>
                    <a:pt x="13465" y="500"/>
                    <a:pt x="9119" y="45"/>
                  </a:cubicBezTo>
                  <a:cubicBezTo>
                    <a:pt x="8839" y="15"/>
                    <a:pt x="8560" y="0"/>
                    <a:pt x="828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23"/>
            <p:cNvSpPr/>
            <p:nvPr/>
          </p:nvSpPr>
          <p:spPr>
            <a:xfrm>
              <a:off x="1577050" y="3925875"/>
              <a:ext cx="72975" cy="234075"/>
            </a:xfrm>
            <a:custGeom>
              <a:avLst/>
              <a:gdLst/>
              <a:ahLst/>
              <a:cxnLst/>
              <a:rect l="l" t="t" r="r" b="b"/>
              <a:pathLst>
                <a:path w="2919" h="9363" extrusionOk="0">
                  <a:moveTo>
                    <a:pt x="2888" y="1"/>
                  </a:moveTo>
                  <a:lnTo>
                    <a:pt x="0" y="31"/>
                  </a:lnTo>
                  <a:lnTo>
                    <a:pt x="31" y="9363"/>
                  </a:lnTo>
                  <a:lnTo>
                    <a:pt x="2918" y="9363"/>
                  </a:lnTo>
                  <a:lnTo>
                    <a:pt x="288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23"/>
            <p:cNvSpPr/>
            <p:nvPr/>
          </p:nvSpPr>
          <p:spPr>
            <a:xfrm>
              <a:off x="1496500" y="4005675"/>
              <a:ext cx="234075" cy="73725"/>
            </a:xfrm>
            <a:custGeom>
              <a:avLst/>
              <a:gdLst/>
              <a:ahLst/>
              <a:cxnLst/>
              <a:rect l="l" t="t" r="r" b="b"/>
              <a:pathLst>
                <a:path w="9363" h="2949" extrusionOk="0">
                  <a:moveTo>
                    <a:pt x="9332" y="0"/>
                  </a:moveTo>
                  <a:lnTo>
                    <a:pt x="0" y="61"/>
                  </a:lnTo>
                  <a:lnTo>
                    <a:pt x="0" y="2949"/>
                  </a:lnTo>
                  <a:lnTo>
                    <a:pt x="9362" y="2888"/>
                  </a:lnTo>
                  <a:lnTo>
                    <a:pt x="93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7" name="Google Shape;687;p23"/>
          <p:cNvGrpSpPr/>
          <p:nvPr/>
        </p:nvGrpSpPr>
        <p:grpSpPr>
          <a:xfrm>
            <a:off x="8756631" y="676707"/>
            <a:ext cx="269399" cy="256048"/>
            <a:chOff x="1406075" y="3845750"/>
            <a:chExt cx="415675" cy="395075"/>
          </a:xfrm>
        </p:grpSpPr>
        <p:sp>
          <p:nvSpPr>
            <p:cNvPr id="688" name="Google Shape;688;p23"/>
            <p:cNvSpPr/>
            <p:nvPr/>
          </p:nvSpPr>
          <p:spPr>
            <a:xfrm>
              <a:off x="1406075" y="3845750"/>
              <a:ext cx="415675" cy="395075"/>
            </a:xfrm>
            <a:custGeom>
              <a:avLst/>
              <a:gdLst/>
              <a:ahLst/>
              <a:cxnLst/>
              <a:rect l="l" t="t" r="r" b="b"/>
              <a:pathLst>
                <a:path w="16627" h="15803" extrusionOk="0">
                  <a:moveTo>
                    <a:pt x="8284" y="0"/>
                  </a:moveTo>
                  <a:cubicBezTo>
                    <a:pt x="4312" y="0"/>
                    <a:pt x="882" y="3002"/>
                    <a:pt x="456" y="7066"/>
                  </a:cubicBezTo>
                  <a:cubicBezTo>
                    <a:pt x="0" y="11412"/>
                    <a:pt x="3131" y="15303"/>
                    <a:pt x="7478" y="15759"/>
                  </a:cubicBezTo>
                  <a:cubicBezTo>
                    <a:pt x="7758" y="15788"/>
                    <a:pt x="8036" y="15803"/>
                    <a:pt x="8311" y="15803"/>
                  </a:cubicBezTo>
                  <a:cubicBezTo>
                    <a:pt x="12311" y="15803"/>
                    <a:pt x="15744" y="12774"/>
                    <a:pt x="16171" y="8707"/>
                  </a:cubicBezTo>
                  <a:cubicBezTo>
                    <a:pt x="16627" y="4391"/>
                    <a:pt x="13465" y="500"/>
                    <a:pt x="9119" y="45"/>
                  </a:cubicBezTo>
                  <a:cubicBezTo>
                    <a:pt x="8839" y="15"/>
                    <a:pt x="8560" y="0"/>
                    <a:pt x="828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23"/>
            <p:cNvSpPr/>
            <p:nvPr/>
          </p:nvSpPr>
          <p:spPr>
            <a:xfrm>
              <a:off x="1577050" y="3925875"/>
              <a:ext cx="72975" cy="234075"/>
            </a:xfrm>
            <a:custGeom>
              <a:avLst/>
              <a:gdLst/>
              <a:ahLst/>
              <a:cxnLst/>
              <a:rect l="l" t="t" r="r" b="b"/>
              <a:pathLst>
                <a:path w="2919" h="9363" extrusionOk="0">
                  <a:moveTo>
                    <a:pt x="2888" y="1"/>
                  </a:moveTo>
                  <a:lnTo>
                    <a:pt x="0" y="31"/>
                  </a:lnTo>
                  <a:lnTo>
                    <a:pt x="31" y="9363"/>
                  </a:lnTo>
                  <a:lnTo>
                    <a:pt x="2918" y="9363"/>
                  </a:lnTo>
                  <a:lnTo>
                    <a:pt x="288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23"/>
            <p:cNvSpPr/>
            <p:nvPr/>
          </p:nvSpPr>
          <p:spPr>
            <a:xfrm>
              <a:off x="1496500" y="4005675"/>
              <a:ext cx="234075" cy="73725"/>
            </a:xfrm>
            <a:custGeom>
              <a:avLst/>
              <a:gdLst/>
              <a:ahLst/>
              <a:cxnLst/>
              <a:rect l="l" t="t" r="r" b="b"/>
              <a:pathLst>
                <a:path w="9363" h="2949" extrusionOk="0">
                  <a:moveTo>
                    <a:pt x="9332" y="0"/>
                  </a:moveTo>
                  <a:lnTo>
                    <a:pt x="0" y="61"/>
                  </a:lnTo>
                  <a:lnTo>
                    <a:pt x="0" y="2949"/>
                  </a:lnTo>
                  <a:lnTo>
                    <a:pt x="9362" y="2888"/>
                  </a:lnTo>
                  <a:lnTo>
                    <a:pt x="93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91" name="Google Shape;691;p23"/>
          <p:cNvPicPr preferRelativeResize="0"/>
          <p:nvPr/>
        </p:nvPicPr>
        <p:blipFill rotWithShape="1">
          <a:blip r:embed="rId2">
            <a:alphaModFix/>
          </a:blip>
          <a:srcRect t="61366" r="61532"/>
          <a:stretch/>
        </p:blipFill>
        <p:spPr>
          <a:xfrm>
            <a:off x="264837" y="204368"/>
            <a:ext cx="472150" cy="405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2" name="Google Shape;692;p23"/>
          <p:cNvPicPr preferRelativeResize="0"/>
          <p:nvPr/>
        </p:nvPicPr>
        <p:blipFill rotWithShape="1">
          <a:blip r:embed="rId2">
            <a:alphaModFix/>
          </a:blip>
          <a:srcRect t="61366" r="61532"/>
          <a:stretch/>
        </p:blipFill>
        <p:spPr>
          <a:xfrm>
            <a:off x="479025" y="535005"/>
            <a:ext cx="472150" cy="4052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93" name="Google Shape;693;p23"/>
          <p:cNvGrpSpPr/>
          <p:nvPr/>
        </p:nvGrpSpPr>
        <p:grpSpPr>
          <a:xfrm flipH="1">
            <a:off x="795626" y="270058"/>
            <a:ext cx="684048" cy="406653"/>
            <a:chOff x="152963" y="1275314"/>
            <a:chExt cx="777239" cy="462053"/>
          </a:xfrm>
        </p:grpSpPr>
        <p:sp>
          <p:nvSpPr>
            <p:cNvPr id="694" name="Google Shape;694;p23"/>
            <p:cNvSpPr/>
            <p:nvPr/>
          </p:nvSpPr>
          <p:spPr>
            <a:xfrm>
              <a:off x="152963" y="1339318"/>
              <a:ext cx="777239" cy="398049"/>
            </a:xfrm>
            <a:custGeom>
              <a:avLst/>
              <a:gdLst/>
              <a:ahLst/>
              <a:cxnLst/>
              <a:rect l="l" t="t" r="r" b="b"/>
              <a:pathLst>
                <a:path w="5436" h="2784" extrusionOk="0">
                  <a:moveTo>
                    <a:pt x="3553" y="0"/>
                  </a:moveTo>
                  <a:cubicBezTo>
                    <a:pt x="2837" y="0"/>
                    <a:pt x="1999" y="211"/>
                    <a:pt x="1332" y="579"/>
                  </a:cubicBezTo>
                  <a:cubicBezTo>
                    <a:pt x="260" y="1244"/>
                    <a:pt x="1" y="2057"/>
                    <a:pt x="777" y="2538"/>
                  </a:cubicBezTo>
                  <a:cubicBezTo>
                    <a:pt x="1057" y="2706"/>
                    <a:pt x="1448" y="2784"/>
                    <a:pt x="1883" y="2784"/>
                  </a:cubicBezTo>
                  <a:cubicBezTo>
                    <a:pt x="2600" y="2784"/>
                    <a:pt x="3438" y="2573"/>
                    <a:pt x="4105" y="2205"/>
                  </a:cubicBezTo>
                  <a:cubicBezTo>
                    <a:pt x="5177" y="1540"/>
                    <a:pt x="5436" y="726"/>
                    <a:pt x="4659" y="246"/>
                  </a:cubicBezTo>
                  <a:cubicBezTo>
                    <a:pt x="4380" y="78"/>
                    <a:pt x="3989" y="0"/>
                    <a:pt x="355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95" name="Google Shape;695;p23"/>
            <p:cNvGrpSpPr/>
            <p:nvPr/>
          </p:nvGrpSpPr>
          <p:grpSpPr>
            <a:xfrm>
              <a:off x="157540" y="1275314"/>
              <a:ext cx="705620" cy="425371"/>
              <a:chOff x="3023425" y="3316875"/>
              <a:chExt cx="135900" cy="81925"/>
            </a:xfrm>
          </p:grpSpPr>
          <p:sp>
            <p:nvSpPr>
              <p:cNvPr id="696" name="Google Shape;696;p23"/>
              <p:cNvSpPr/>
              <p:nvPr/>
            </p:nvSpPr>
            <p:spPr>
              <a:xfrm>
                <a:off x="3023425" y="3329200"/>
                <a:ext cx="135900" cy="69600"/>
              </a:xfrm>
              <a:custGeom>
                <a:avLst/>
                <a:gdLst/>
                <a:ahLst/>
                <a:cxnLst/>
                <a:rect l="l" t="t" r="r" b="b"/>
                <a:pathLst>
                  <a:path w="5436" h="2784" extrusionOk="0">
                    <a:moveTo>
                      <a:pt x="3553" y="0"/>
                    </a:moveTo>
                    <a:cubicBezTo>
                      <a:pt x="2837" y="0"/>
                      <a:pt x="1999" y="211"/>
                      <a:pt x="1332" y="579"/>
                    </a:cubicBezTo>
                    <a:cubicBezTo>
                      <a:pt x="260" y="1244"/>
                      <a:pt x="1" y="2057"/>
                      <a:pt x="777" y="2538"/>
                    </a:cubicBezTo>
                    <a:cubicBezTo>
                      <a:pt x="1057" y="2706"/>
                      <a:pt x="1448" y="2784"/>
                      <a:pt x="1883" y="2784"/>
                    </a:cubicBezTo>
                    <a:cubicBezTo>
                      <a:pt x="2600" y="2784"/>
                      <a:pt x="3438" y="2573"/>
                      <a:pt x="4105" y="2205"/>
                    </a:cubicBezTo>
                    <a:cubicBezTo>
                      <a:pt x="5177" y="1540"/>
                      <a:pt x="5436" y="726"/>
                      <a:pt x="4659" y="246"/>
                    </a:cubicBezTo>
                    <a:cubicBezTo>
                      <a:pt x="4380" y="78"/>
                      <a:pt x="3989" y="0"/>
                      <a:pt x="355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" name="Google Shape;697;p23"/>
              <p:cNvSpPr/>
              <p:nvPr/>
            </p:nvSpPr>
            <p:spPr>
              <a:xfrm>
                <a:off x="3023425" y="3316875"/>
                <a:ext cx="135900" cy="69000"/>
              </a:xfrm>
              <a:custGeom>
                <a:avLst/>
                <a:gdLst/>
                <a:ahLst/>
                <a:cxnLst/>
                <a:rect l="l" t="t" r="r" b="b"/>
                <a:pathLst>
                  <a:path w="5436" h="2760" extrusionOk="0">
                    <a:moveTo>
                      <a:pt x="3497" y="0"/>
                    </a:moveTo>
                    <a:cubicBezTo>
                      <a:pt x="2793" y="0"/>
                      <a:pt x="1981" y="196"/>
                      <a:pt x="1332" y="554"/>
                    </a:cubicBezTo>
                    <a:cubicBezTo>
                      <a:pt x="260" y="1219"/>
                      <a:pt x="1" y="2033"/>
                      <a:pt x="777" y="2513"/>
                    </a:cubicBezTo>
                    <a:cubicBezTo>
                      <a:pt x="1057" y="2681"/>
                      <a:pt x="1448" y="2759"/>
                      <a:pt x="1883" y="2759"/>
                    </a:cubicBezTo>
                    <a:cubicBezTo>
                      <a:pt x="2600" y="2759"/>
                      <a:pt x="3438" y="2549"/>
                      <a:pt x="4105" y="2181"/>
                    </a:cubicBezTo>
                    <a:cubicBezTo>
                      <a:pt x="5177" y="1552"/>
                      <a:pt x="5436" y="702"/>
                      <a:pt x="4659" y="258"/>
                    </a:cubicBezTo>
                    <a:cubicBezTo>
                      <a:pt x="4368" y="83"/>
                      <a:pt x="3955" y="0"/>
                      <a:pt x="349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" name="Google Shape;698;p23"/>
              <p:cNvSpPr/>
              <p:nvPr/>
            </p:nvSpPr>
            <p:spPr>
              <a:xfrm>
                <a:off x="3064100" y="3320525"/>
                <a:ext cx="66575" cy="30800"/>
              </a:xfrm>
              <a:custGeom>
                <a:avLst/>
                <a:gdLst/>
                <a:ahLst/>
                <a:cxnLst/>
                <a:rect l="l" t="t" r="r" b="b"/>
                <a:pathLst>
                  <a:path w="2663" h="1232" extrusionOk="0">
                    <a:moveTo>
                      <a:pt x="1513" y="0"/>
                    </a:moveTo>
                    <a:cubicBezTo>
                      <a:pt x="1243" y="0"/>
                      <a:pt x="957" y="47"/>
                      <a:pt x="703" y="149"/>
                    </a:cubicBezTo>
                    <a:cubicBezTo>
                      <a:pt x="149" y="371"/>
                      <a:pt x="1" y="741"/>
                      <a:pt x="333" y="1000"/>
                    </a:cubicBezTo>
                    <a:cubicBezTo>
                      <a:pt x="512" y="1158"/>
                      <a:pt x="807" y="1232"/>
                      <a:pt x="1128" y="1232"/>
                    </a:cubicBezTo>
                    <a:cubicBezTo>
                      <a:pt x="1406" y="1232"/>
                      <a:pt x="1703" y="1176"/>
                      <a:pt x="1960" y="1073"/>
                    </a:cubicBezTo>
                    <a:cubicBezTo>
                      <a:pt x="2515" y="815"/>
                      <a:pt x="2663" y="482"/>
                      <a:pt x="2330" y="186"/>
                    </a:cubicBezTo>
                    <a:cubicBezTo>
                      <a:pt x="2130" y="66"/>
                      <a:pt x="1832" y="0"/>
                      <a:pt x="151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9" name="Google Shape;699;p23"/>
              <p:cNvSpPr/>
              <p:nvPr/>
            </p:nvSpPr>
            <p:spPr>
              <a:xfrm>
                <a:off x="3060400" y="3326100"/>
                <a:ext cx="62875" cy="36075"/>
              </a:xfrm>
              <a:custGeom>
                <a:avLst/>
                <a:gdLst/>
                <a:ahLst/>
                <a:cxnLst/>
                <a:rect l="l" t="t" r="r" b="b"/>
                <a:pathLst>
                  <a:path w="2515" h="1443" extrusionOk="0">
                    <a:moveTo>
                      <a:pt x="297" y="0"/>
                    </a:moveTo>
                    <a:lnTo>
                      <a:pt x="1" y="148"/>
                    </a:lnTo>
                    <a:cubicBezTo>
                      <a:pt x="1" y="148"/>
                      <a:pt x="407" y="296"/>
                      <a:pt x="1036" y="666"/>
                    </a:cubicBezTo>
                    <a:cubicBezTo>
                      <a:pt x="1701" y="1035"/>
                      <a:pt x="2219" y="1442"/>
                      <a:pt x="2219" y="1442"/>
                    </a:cubicBezTo>
                    <a:lnTo>
                      <a:pt x="2515" y="1257"/>
                    </a:lnTo>
                    <a:cubicBezTo>
                      <a:pt x="2515" y="1257"/>
                      <a:pt x="1923" y="814"/>
                      <a:pt x="1332" y="481"/>
                    </a:cubicBezTo>
                    <a:cubicBezTo>
                      <a:pt x="777" y="148"/>
                      <a:pt x="297" y="0"/>
                      <a:pt x="29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00" name="Google Shape;700;p23"/>
          <p:cNvGrpSpPr/>
          <p:nvPr/>
        </p:nvGrpSpPr>
        <p:grpSpPr>
          <a:xfrm>
            <a:off x="3916631" y="92682"/>
            <a:ext cx="269399" cy="256048"/>
            <a:chOff x="1406075" y="3845750"/>
            <a:chExt cx="415675" cy="395075"/>
          </a:xfrm>
        </p:grpSpPr>
        <p:sp>
          <p:nvSpPr>
            <p:cNvPr id="701" name="Google Shape;701;p23"/>
            <p:cNvSpPr/>
            <p:nvPr/>
          </p:nvSpPr>
          <p:spPr>
            <a:xfrm>
              <a:off x="1406075" y="3845750"/>
              <a:ext cx="415675" cy="395075"/>
            </a:xfrm>
            <a:custGeom>
              <a:avLst/>
              <a:gdLst/>
              <a:ahLst/>
              <a:cxnLst/>
              <a:rect l="l" t="t" r="r" b="b"/>
              <a:pathLst>
                <a:path w="16627" h="15803" extrusionOk="0">
                  <a:moveTo>
                    <a:pt x="8284" y="0"/>
                  </a:moveTo>
                  <a:cubicBezTo>
                    <a:pt x="4312" y="0"/>
                    <a:pt x="882" y="3002"/>
                    <a:pt x="456" y="7066"/>
                  </a:cubicBezTo>
                  <a:cubicBezTo>
                    <a:pt x="0" y="11412"/>
                    <a:pt x="3131" y="15303"/>
                    <a:pt x="7478" y="15759"/>
                  </a:cubicBezTo>
                  <a:cubicBezTo>
                    <a:pt x="7758" y="15788"/>
                    <a:pt x="8036" y="15803"/>
                    <a:pt x="8311" y="15803"/>
                  </a:cubicBezTo>
                  <a:cubicBezTo>
                    <a:pt x="12311" y="15803"/>
                    <a:pt x="15744" y="12774"/>
                    <a:pt x="16171" y="8707"/>
                  </a:cubicBezTo>
                  <a:cubicBezTo>
                    <a:pt x="16627" y="4391"/>
                    <a:pt x="13465" y="500"/>
                    <a:pt x="9119" y="45"/>
                  </a:cubicBezTo>
                  <a:cubicBezTo>
                    <a:pt x="8839" y="15"/>
                    <a:pt x="8560" y="0"/>
                    <a:pt x="828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23"/>
            <p:cNvSpPr/>
            <p:nvPr/>
          </p:nvSpPr>
          <p:spPr>
            <a:xfrm>
              <a:off x="1577050" y="3925875"/>
              <a:ext cx="72975" cy="234075"/>
            </a:xfrm>
            <a:custGeom>
              <a:avLst/>
              <a:gdLst/>
              <a:ahLst/>
              <a:cxnLst/>
              <a:rect l="l" t="t" r="r" b="b"/>
              <a:pathLst>
                <a:path w="2919" h="9363" extrusionOk="0">
                  <a:moveTo>
                    <a:pt x="2888" y="1"/>
                  </a:moveTo>
                  <a:lnTo>
                    <a:pt x="0" y="31"/>
                  </a:lnTo>
                  <a:lnTo>
                    <a:pt x="31" y="9363"/>
                  </a:lnTo>
                  <a:lnTo>
                    <a:pt x="2918" y="9363"/>
                  </a:lnTo>
                  <a:lnTo>
                    <a:pt x="288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23"/>
            <p:cNvSpPr/>
            <p:nvPr/>
          </p:nvSpPr>
          <p:spPr>
            <a:xfrm>
              <a:off x="1496500" y="4005675"/>
              <a:ext cx="234075" cy="73725"/>
            </a:xfrm>
            <a:custGeom>
              <a:avLst/>
              <a:gdLst/>
              <a:ahLst/>
              <a:cxnLst/>
              <a:rect l="l" t="t" r="r" b="b"/>
              <a:pathLst>
                <a:path w="9363" h="2949" extrusionOk="0">
                  <a:moveTo>
                    <a:pt x="9332" y="0"/>
                  </a:moveTo>
                  <a:lnTo>
                    <a:pt x="0" y="61"/>
                  </a:lnTo>
                  <a:lnTo>
                    <a:pt x="0" y="2949"/>
                  </a:lnTo>
                  <a:lnTo>
                    <a:pt x="9362" y="2888"/>
                  </a:lnTo>
                  <a:lnTo>
                    <a:pt x="93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27"/>
          <p:cNvSpPr/>
          <p:nvPr/>
        </p:nvSpPr>
        <p:spPr>
          <a:xfrm>
            <a:off x="-810762" y="-1625775"/>
            <a:ext cx="10765527" cy="7985490"/>
          </a:xfrm>
          <a:custGeom>
            <a:avLst/>
            <a:gdLst/>
            <a:ahLst/>
            <a:cxnLst/>
            <a:rect l="l" t="t" r="r" b="b"/>
            <a:pathLst>
              <a:path w="198571" h="147293" extrusionOk="0">
                <a:moveTo>
                  <a:pt x="198533" y="60559"/>
                </a:moveTo>
                <a:lnTo>
                  <a:pt x="190732" y="56011"/>
                </a:lnTo>
                <a:lnTo>
                  <a:pt x="197646" y="51982"/>
                </a:lnTo>
                <a:cubicBezTo>
                  <a:pt x="197572" y="51797"/>
                  <a:pt x="197535" y="51612"/>
                  <a:pt x="197424" y="51501"/>
                </a:cubicBezTo>
                <a:lnTo>
                  <a:pt x="190141" y="55679"/>
                </a:lnTo>
                <a:lnTo>
                  <a:pt x="183375" y="51797"/>
                </a:lnTo>
                <a:lnTo>
                  <a:pt x="191324" y="47175"/>
                </a:lnTo>
                <a:lnTo>
                  <a:pt x="197017" y="50466"/>
                </a:lnTo>
                <a:cubicBezTo>
                  <a:pt x="196906" y="50207"/>
                  <a:pt x="196832" y="49911"/>
                  <a:pt x="196721" y="49689"/>
                </a:cubicBezTo>
                <a:lnTo>
                  <a:pt x="191878" y="46880"/>
                </a:lnTo>
                <a:lnTo>
                  <a:pt x="194060" y="45623"/>
                </a:lnTo>
                <a:cubicBezTo>
                  <a:pt x="193801" y="45586"/>
                  <a:pt x="193579" y="45475"/>
                  <a:pt x="193357" y="45401"/>
                </a:cubicBezTo>
                <a:lnTo>
                  <a:pt x="191324" y="46584"/>
                </a:lnTo>
                <a:lnTo>
                  <a:pt x="183338" y="41962"/>
                </a:lnTo>
                <a:lnTo>
                  <a:pt x="187405" y="39596"/>
                </a:lnTo>
                <a:lnTo>
                  <a:pt x="186998" y="39190"/>
                </a:lnTo>
                <a:lnTo>
                  <a:pt x="182747" y="41630"/>
                </a:lnTo>
                <a:lnTo>
                  <a:pt x="175981" y="37748"/>
                </a:lnTo>
                <a:lnTo>
                  <a:pt x="182266" y="34125"/>
                </a:lnTo>
                <a:cubicBezTo>
                  <a:pt x="182118" y="33977"/>
                  <a:pt x="182044" y="33829"/>
                  <a:pt x="181896" y="33644"/>
                </a:cubicBezTo>
                <a:lnTo>
                  <a:pt x="175389" y="37378"/>
                </a:lnTo>
                <a:lnTo>
                  <a:pt x="167367" y="32757"/>
                </a:lnTo>
                <a:lnTo>
                  <a:pt x="174132" y="28838"/>
                </a:lnTo>
                <a:lnTo>
                  <a:pt x="181453" y="33053"/>
                </a:lnTo>
                <a:cubicBezTo>
                  <a:pt x="181120" y="32683"/>
                  <a:pt x="180824" y="32276"/>
                  <a:pt x="180528" y="31906"/>
                </a:cubicBezTo>
                <a:lnTo>
                  <a:pt x="174687" y="28505"/>
                </a:lnTo>
                <a:lnTo>
                  <a:pt x="176203" y="27618"/>
                </a:lnTo>
                <a:lnTo>
                  <a:pt x="176166" y="27581"/>
                </a:lnTo>
                <a:cubicBezTo>
                  <a:pt x="176055" y="27470"/>
                  <a:pt x="175981" y="27359"/>
                  <a:pt x="175833" y="27211"/>
                </a:cubicBezTo>
                <a:lnTo>
                  <a:pt x="174132" y="28209"/>
                </a:lnTo>
                <a:lnTo>
                  <a:pt x="167367" y="24290"/>
                </a:lnTo>
                <a:lnTo>
                  <a:pt x="169289" y="23181"/>
                </a:lnTo>
                <a:lnTo>
                  <a:pt x="169215" y="23181"/>
                </a:lnTo>
                <a:lnTo>
                  <a:pt x="168661" y="22923"/>
                </a:lnTo>
                <a:lnTo>
                  <a:pt x="166812" y="23995"/>
                </a:lnTo>
                <a:lnTo>
                  <a:pt x="158790" y="19373"/>
                </a:lnTo>
                <a:lnTo>
                  <a:pt x="159751" y="18819"/>
                </a:lnTo>
                <a:cubicBezTo>
                  <a:pt x="159566" y="18708"/>
                  <a:pt x="159381" y="18560"/>
                  <a:pt x="159196" y="18486"/>
                </a:cubicBezTo>
                <a:lnTo>
                  <a:pt x="158235" y="19041"/>
                </a:lnTo>
                <a:lnTo>
                  <a:pt x="151691" y="15122"/>
                </a:lnTo>
                <a:lnTo>
                  <a:pt x="152874" y="14419"/>
                </a:lnTo>
                <a:cubicBezTo>
                  <a:pt x="152689" y="14345"/>
                  <a:pt x="152505" y="14197"/>
                  <a:pt x="152357" y="14087"/>
                </a:cubicBezTo>
                <a:lnTo>
                  <a:pt x="151174" y="14789"/>
                </a:lnTo>
                <a:lnTo>
                  <a:pt x="143114" y="10168"/>
                </a:lnTo>
                <a:lnTo>
                  <a:pt x="144149" y="9576"/>
                </a:lnTo>
                <a:cubicBezTo>
                  <a:pt x="143964" y="9465"/>
                  <a:pt x="143779" y="9354"/>
                  <a:pt x="143595" y="9243"/>
                </a:cubicBezTo>
                <a:lnTo>
                  <a:pt x="142559" y="9835"/>
                </a:lnTo>
                <a:lnTo>
                  <a:pt x="135831" y="5953"/>
                </a:lnTo>
                <a:lnTo>
                  <a:pt x="136385" y="5620"/>
                </a:lnTo>
                <a:cubicBezTo>
                  <a:pt x="136090" y="5583"/>
                  <a:pt x="135757" y="5546"/>
                  <a:pt x="135498" y="5509"/>
                </a:cubicBezTo>
                <a:lnTo>
                  <a:pt x="135276" y="5620"/>
                </a:lnTo>
                <a:lnTo>
                  <a:pt x="134796" y="5361"/>
                </a:lnTo>
                <a:cubicBezTo>
                  <a:pt x="134611" y="5324"/>
                  <a:pt x="134426" y="5324"/>
                  <a:pt x="134241" y="5251"/>
                </a:cubicBezTo>
                <a:cubicBezTo>
                  <a:pt x="133871" y="5214"/>
                  <a:pt x="133502" y="5140"/>
                  <a:pt x="133206" y="5066"/>
                </a:cubicBezTo>
                <a:lnTo>
                  <a:pt x="134722" y="5953"/>
                </a:lnTo>
                <a:lnTo>
                  <a:pt x="127956" y="9835"/>
                </a:lnTo>
                <a:lnTo>
                  <a:pt x="119970" y="5214"/>
                </a:lnTo>
                <a:lnTo>
                  <a:pt x="123335" y="3291"/>
                </a:lnTo>
                <a:cubicBezTo>
                  <a:pt x="123076" y="3217"/>
                  <a:pt x="122780" y="3180"/>
                  <a:pt x="122484" y="3143"/>
                </a:cubicBezTo>
                <a:lnTo>
                  <a:pt x="119416" y="4881"/>
                </a:lnTo>
                <a:lnTo>
                  <a:pt x="113833" y="1664"/>
                </a:lnTo>
                <a:cubicBezTo>
                  <a:pt x="113316" y="1553"/>
                  <a:pt x="112798" y="1516"/>
                  <a:pt x="112280" y="1443"/>
                </a:cubicBezTo>
                <a:lnTo>
                  <a:pt x="118861" y="5214"/>
                </a:lnTo>
                <a:lnTo>
                  <a:pt x="110875" y="9835"/>
                </a:lnTo>
                <a:lnTo>
                  <a:pt x="104110" y="5953"/>
                </a:lnTo>
                <a:lnTo>
                  <a:pt x="112022" y="1369"/>
                </a:lnTo>
                <a:cubicBezTo>
                  <a:pt x="111689" y="1332"/>
                  <a:pt x="111430" y="1295"/>
                  <a:pt x="111097" y="1258"/>
                </a:cubicBezTo>
                <a:lnTo>
                  <a:pt x="103555" y="5583"/>
                </a:lnTo>
                <a:lnTo>
                  <a:pt x="95570" y="962"/>
                </a:lnTo>
                <a:lnTo>
                  <a:pt x="97122" y="38"/>
                </a:lnTo>
                <a:lnTo>
                  <a:pt x="96087" y="38"/>
                </a:lnTo>
                <a:lnTo>
                  <a:pt x="95015" y="629"/>
                </a:lnTo>
                <a:lnTo>
                  <a:pt x="93906" y="1"/>
                </a:lnTo>
                <a:lnTo>
                  <a:pt x="92797" y="1"/>
                </a:lnTo>
                <a:lnTo>
                  <a:pt x="94460" y="962"/>
                </a:lnTo>
                <a:lnTo>
                  <a:pt x="87695" y="4844"/>
                </a:lnTo>
                <a:lnTo>
                  <a:pt x="80966" y="962"/>
                </a:lnTo>
                <a:lnTo>
                  <a:pt x="81003" y="962"/>
                </a:lnTo>
                <a:cubicBezTo>
                  <a:pt x="80486" y="1073"/>
                  <a:pt x="80005" y="1147"/>
                  <a:pt x="79450" y="1184"/>
                </a:cubicBezTo>
                <a:lnTo>
                  <a:pt x="71724" y="5583"/>
                </a:lnTo>
                <a:lnTo>
                  <a:pt x="65845" y="2219"/>
                </a:lnTo>
                <a:lnTo>
                  <a:pt x="65291" y="2552"/>
                </a:lnTo>
                <a:lnTo>
                  <a:pt x="71169" y="5916"/>
                </a:lnTo>
                <a:lnTo>
                  <a:pt x="64440" y="9798"/>
                </a:lnTo>
                <a:lnTo>
                  <a:pt x="58636" y="6471"/>
                </a:lnTo>
                <a:lnTo>
                  <a:pt x="58081" y="6803"/>
                </a:lnTo>
                <a:lnTo>
                  <a:pt x="63886" y="10131"/>
                </a:lnTo>
                <a:lnTo>
                  <a:pt x="55826" y="14752"/>
                </a:lnTo>
                <a:lnTo>
                  <a:pt x="49911" y="11388"/>
                </a:lnTo>
                <a:lnTo>
                  <a:pt x="49356" y="11683"/>
                </a:lnTo>
                <a:lnTo>
                  <a:pt x="55272" y="15122"/>
                </a:lnTo>
                <a:lnTo>
                  <a:pt x="48543" y="19004"/>
                </a:lnTo>
                <a:lnTo>
                  <a:pt x="42701" y="15639"/>
                </a:lnTo>
                <a:lnTo>
                  <a:pt x="42147" y="15935"/>
                </a:lnTo>
                <a:lnTo>
                  <a:pt x="47988" y="19336"/>
                </a:lnTo>
                <a:lnTo>
                  <a:pt x="39929" y="23958"/>
                </a:lnTo>
                <a:lnTo>
                  <a:pt x="33976" y="20482"/>
                </a:lnTo>
                <a:lnTo>
                  <a:pt x="33422" y="20815"/>
                </a:lnTo>
                <a:lnTo>
                  <a:pt x="39374" y="24253"/>
                </a:lnTo>
                <a:lnTo>
                  <a:pt x="32645" y="28135"/>
                </a:lnTo>
                <a:lnTo>
                  <a:pt x="26804" y="24771"/>
                </a:lnTo>
                <a:lnTo>
                  <a:pt x="26250" y="25104"/>
                </a:lnTo>
                <a:lnTo>
                  <a:pt x="32165" y="28505"/>
                </a:lnTo>
                <a:lnTo>
                  <a:pt x="24142" y="33126"/>
                </a:lnTo>
                <a:lnTo>
                  <a:pt x="18079" y="29614"/>
                </a:lnTo>
                <a:lnTo>
                  <a:pt x="17524" y="29947"/>
                </a:lnTo>
                <a:lnTo>
                  <a:pt x="23588" y="33459"/>
                </a:lnTo>
                <a:lnTo>
                  <a:pt x="16822" y="37341"/>
                </a:lnTo>
                <a:lnTo>
                  <a:pt x="10870" y="33866"/>
                </a:lnTo>
                <a:lnTo>
                  <a:pt x="10315" y="34199"/>
                </a:lnTo>
                <a:lnTo>
                  <a:pt x="16267" y="37674"/>
                </a:lnTo>
                <a:lnTo>
                  <a:pt x="9465" y="41593"/>
                </a:lnTo>
                <a:cubicBezTo>
                  <a:pt x="9465" y="41815"/>
                  <a:pt x="9428" y="42036"/>
                  <a:pt x="9391" y="42295"/>
                </a:cubicBezTo>
                <a:lnTo>
                  <a:pt x="16822" y="37970"/>
                </a:lnTo>
                <a:lnTo>
                  <a:pt x="23625" y="41925"/>
                </a:lnTo>
                <a:lnTo>
                  <a:pt x="15602" y="46547"/>
                </a:lnTo>
                <a:lnTo>
                  <a:pt x="9243" y="42850"/>
                </a:lnTo>
                <a:cubicBezTo>
                  <a:pt x="9206" y="43035"/>
                  <a:pt x="9095" y="43146"/>
                  <a:pt x="9021" y="43330"/>
                </a:cubicBezTo>
                <a:lnTo>
                  <a:pt x="15084" y="46843"/>
                </a:lnTo>
                <a:lnTo>
                  <a:pt x="8319" y="50725"/>
                </a:lnTo>
                <a:lnTo>
                  <a:pt x="4289" y="48432"/>
                </a:lnTo>
                <a:cubicBezTo>
                  <a:pt x="4215" y="48580"/>
                  <a:pt x="4067" y="48765"/>
                  <a:pt x="3993" y="48876"/>
                </a:cubicBezTo>
                <a:lnTo>
                  <a:pt x="7764" y="51057"/>
                </a:lnTo>
                <a:lnTo>
                  <a:pt x="0" y="55531"/>
                </a:lnTo>
                <a:lnTo>
                  <a:pt x="0" y="56455"/>
                </a:lnTo>
                <a:lnTo>
                  <a:pt x="7727" y="60965"/>
                </a:lnTo>
                <a:lnTo>
                  <a:pt x="962" y="64847"/>
                </a:lnTo>
                <a:lnTo>
                  <a:pt x="0" y="64293"/>
                </a:lnTo>
                <a:lnTo>
                  <a:pt x="0" y="64921"/>
                </a:lnTo>
                <a:lnTo>
                  <a:pt x="407" y="65143"/>
                </a:lnTo>
                <a:lnTo>
                  <a:pt x="0" y="65402"/>
                </a:lnTo>
                <a:lnTo>
                  <a:pt x="0" y="66030"/>
                </a:lnTo>
                <a:lnTo>
                  <a:pt x="962" y="65476"/>
                </a:lnTo>
                <a:lnTo>
                  <a:pt x="7764" y="69395"/>
                </a:lnTo>
                <a:lnTo>
                  <a:pt x="0" y="73905"/>
                </a:lnTo>
                <a:lnTo>
                  <a:pt x="0" y="74829"/>
                </a:lnTo>
                <a:lnTo>
                  <a:pt x="7727" y="79303"/>
                </a:lnTo>
                <a:lnTo>
                  <a:pt x="962" y="83185"/>
                </a:lnTo>
                <a:lnTo>
                  <a:pt x="0" y="82630"/>
                </a:lnTo>
                <a:lnTo>
                  <a:pt x="0" y="83259"/>
                </a:lnTo>
                <a:lnTo>
                  <a:pt x="407" y="83518"/>
                </a:lnTo>
                <a:lnTo>
                  <a:pt x="0" y="83739"/>
                </a:lnTo>
                <a:lnTo>
                  <a:pt x="0" y="84368"/>
                </a:lnTo>
                <a:lnTo>
                  <a:pt x="962" y="83850"/>
                </a:lnTo>
                <a:lnTo>
                  <a:pt x="7764" y="87769"/>
                </a:lnTo>
                <a:lnTo>
                  <a:pt x="0" y="92243"/>
                </a:lnTo>
                <a:lnTo>
                  <a:pt x="0" y="93167"/>
                </a:lnTo>
                <a:lnTo>
                  <a:pt x="7727" y="97640"/>
                </a:lnTo>
                <a:lnTo>
                  <a:pt x="3402" y="100154"/>
                </a:lnTo>
                <a:cubicBezTo>
                  <a:pt x="3513" y="100228"/>
                  <a:pt x="3734" y="100524"/>
                  <a:pt x="3734" y="100524"/>
                </a:cubicBezTo>
                <a:lnTo>
                  <a:pt x="3845" y="100598"/>
                </a:lnTo>
                <a:lnTo>
                  <a:pt x="8319" y="98010"/>
                </a:lnTo>
                <a:lnTo>
                  <a:pt x="15121" y="101929"/>
                </a:lnTo>
                <a:lnTo>
                  <a:pt x="10019" y="104887"/>
                </a:lnTo>
                <a:cubicBezTo>
                  <a:pt x="10167" y="105034"/>
                  <a:pt x="10241" y="105182"/>
                  <a:pt x="10352" y="105367"/>
                </a:cubicBezTo>
                <a:lnTo>
                  <a:pt x="15676" y="102262"/>
                </a:lnTo>
                <a:lnTo>
                  <a:pt x="23625" y="106846"/>
                </a:lnTo>
                <a:lnTo>
                  <a:pt x="16859" y="110765"/>
                </a:lnTo>
                <a:lnTo>
                  <a:pt x="10944" y="107364"/>
                </a:lnTo>
                <a:lnTo>
                  <a:pt x="10944" y="107992"/>
                </a:lnTo>
                <a:lnTo>
                  <a:pt x="16304" y="111098"/>
                </a:lnTo>
                <a:lnTo>
                  <a:pt x="10611" y="114388"/>
                </a:lnTo>
                <a:lnTo>
                  <a:pt x="11165" y="114684"/>
                </a:lnTo>
                <a:lnTo>
                  <a:pt x="16859" y="111430"/>
                </a:lnTo>
                <a:lnTo>
                  <a:pt x="23662" y="115349"/>
                </a:lnTo>
                <a:lnTo>
                  <a:pt x="18005" y="118566"/>
                </a:lnTo>
                <a:lnTo>
                  <a:pt x="18560" y="118899"/>
                </a:lnTo>
                <a:lnTo>
                  <a:pt x="24216" y="115682"/>
                </a:lnTo>
                <a:lnTo>
                  <a:pt x="32165" y="120229"/>
                </a:lnTo>
                <a:lnTo>
                  <a:pt x="26508" y="123483"/>
                </a:lnTo>
                <a:lnTo>
                  <a:pt x="27063" y="123816"/>
                </a:lnTo>
                <a:lnTo>
                  <a:pt x="32719" y="120562"/>
                </a:lnTo>
                <a:lnTo>
                  <a:pt x="39522" y="124481"/>
                </a:lnTo>
                <a:lnTo>
                  <a:pt x="33976" y="127735"/>
                </a:lnTo>
                <a:lnTo>
                  <a:pt x="34531" y="128067"/>
                </a:lnTo>
                <a:lnTo>
                  <a:pt x="40077" y="124814"/>
                </a:lnTo>
                <a:lnTo>
                  <a:pt x="48025" y="129398"/>
                </a:lnTo>
                <a:lnTo>
                  <a:pt x="44328" y="131506"/>
                </a:lnTo>
                <a:cubicBezTo>
                  <a:pt x="44513" y="131616"/>
                  <a:pt x="44698" y="131764"/>
                  <a:pt x="44920" y="131838"/>
                </a:cubicBezTo>
                <a:lnTo>
                  <a:pt x="48617" y="129731"/>
                </a:lnTo>
                <a:lnTo>
                  <a:pt x="55419" y="133650"/>
                </a:lnTo>
                <a:lnTo>
                  <a:pt x="51907" y="135683"/>
                </a:lnTo>
                <a:cubicBezTo>
                  <a:pt x="52092" y="135757"/>
                  <a:pt x="52277" y="135905"/>
                  <a:pt x="52499" y="136016"/>
                </a:cubicBezTo>
                <a:lnTo>
                  <a:pt x="55974" y="133983"/>
                </a:lnTo>
                <a:lnTo>
                  <a:pt x="63923" y="138530"/>
                </a:lnTo>
                <a:lnTo>
                  <a:pt x="60706" y="140378"/>
                </a:lnTo>
                <a:cubicBezTo>
                  <a:pt x="60891" y="140489"/>
                  <a:pt x="61150" y="140563"/>
                  <a:pt x="61335" y="140711"/>
                </a:cubicBezTo>
                <a:lnTo>
                  <a:pt x="64477" y="138900"/>
                </a:lnTo>
                <a:lnTo>
                  <a:pt x="71243" y="142856"/>
                </a:lnTo>
                <a:lnTo>
                  <a:pt x="68581" y="144371"/>
                </a:lnTo>
                <a:cubicBezTo>
                  <a:pt x="68766" y="144445"/>
                  <a:pt x="68988" y="144556"/>
                  <a:pt x="69173" y="144630"/>
                </a:cubicBezTo>
                <a:lnTo>
                  <a:pt x="71797" y="143114"/>
                </a:lnTo>
                <a:lnTo>
                  <a:pt x="73720" y="144223"/>
                </a:lnTo>
                <a:cubicBezTo>
                  <a:pt x="73942" y="144150"/>
                  <a:pt x="74127" y="144039"/>
                  <a:pt x="74385" y="143965"/>
                </a:cubicBezTo>
                <a:lnTo>
                  <a:pt x="72426" y="142782"/>
                </a:lnTo>
                <a:lnTo>
                  <a:pt x="79192" y="138863"/>
                </a:lnTo>
                <a:lnTo>
                  <a:pt x="87140" y="143447"/>
                </a:lnTo>
                <a:lnTo>
                  <a:pt x="83332" y="145665"/>
                </a:lnTo>
                <a:cubicBezTo>
                  <a:pt x="83591" y="145702"/>
                  <a:pt x="83887" y="145739"/>
                  <a:pt x="84183" y="145813"/>
                </a:cubicBezTo>
                <a:lnTo>
                  <a:pt x="87695" y="143780"/>
                </a:lnTo>
                <a:lnTo>
                  <a:pt x="92834" y="146737"/>
                </a:lnTo>
                <a:cubicBezTo>
                  <a:pt x="93351" y="146774"/>
                  <a:pt x="93869" y="146848"/>
                  <a:pt x="94313" y="146959"/>
                </a:cubicBezTo>
                <a:lnTo>
                  <a:pt x="88249" y="143447"/>
                </a:lnTo>
                <a:lnTo>
                  <a:pt x="96198" y="138863"/>
                </a:lnTo>
                <a:lnTo>
                  <a:pt x="103001" y="142782"/>
                </a:lnTo>
                <a:lnTo>
                  <a:pt x="95533" y="147144"/>
                </a:lnTo>
                <a:cubicBezTo>
                  <a:pt x="95791" y="147181"/>
                  <a:pt x="96124" y="147218"/>
                  <a:pt x="96383" y="147292"/>
                </a:cubicBezTo>
                <a:lnTo>
                  <a:pt x="103555" y="143114"/>
                </a:lnTo>
                <a:lnTo>
                  <a:pt x="107807" y="145554"/>
                </a:lnTo>
                <a:cubicBezTo>
                  <a:pt x="107918" y="145370"/>
                  <a:pt x="107992" y="145259"/>
                  <a:pt x="108103" y="145111"/>
                </a:cubicBezTo>
                <a:lnTo>
                  <a:pt x="104110" y="142782"/>
                </a:lnTo>
                <a:lnTo>
                  <a:pt x="110912" y="138863"/>
                </a:lnTo>
                <a:lnTo>
                  <a:pt x="118861" y="143447"/>
                </a:lnTo>
                <a:lnTo>
                  <a:pt x="115793" y="145185"/>
                </a:lnTo>
                <a:cubicBezTo>
                  <a:pt x="115793" y="145259"/>
                  <a:pt x="115867" y="145259"/>
                  <a:pt x="115867" y="145296"/>
                </a:cubicBezTo>
                <a:cubicBezTo>
                  <a:pt x="116236" y="145259"/>
                  <a:pt x="116606" y="145185"/>
                  <a:pt x="116902" y="145185"/>
                </a:cubicBezTo>
                <a:lnTo>
                  <a:pt x="119416" y="143780"/>
                </a:lnTo>
                <a:lnTo>
                  <a:pt x="120784" y="144556"/>
                </a:lnTo>
                <a:lnTo>
                  <a:pt x="121227" y="144150"/>
                </a:lnTo>
                <a:lnTo>
                  <a:pt x="119970" y="143447"/>
                </a:lnTo>
                <a:lnTo>
                  <a:pt x="127919" y="138863"/>
                </a:lnTo>
                <a:lnTo>
                  <a:pt x="134093" y="142412"/>
                </a:lnTo>
                <a:cubicBezTo>
                  <a:pt x="134389" y="142375"/>
                  <a:pt x="134611" y="142301"/>
                  <a:pt x="134906" y="142227"/>
                </a:cubicBezTo>
                <a:lnTo>
                  <a:pt x="128511" y="138530"/>
                </a:lnTo>
                <a:lnTo>
                  <a:pt x="135313" y="134611"/>
                </a:lnTo>
                <a:lnTo>
                  <a:pt x="142116" y="138530"/>
                </a:lnTo>
                <a:lnTo>
                  <a:pt x="136274" y="141931"/>
                </a:lnTo>
                <a:cubicBezTo>
                  <a:pt x="136866" y="141783"/>
                  <a:pt x="137420" y="141636"/>
                  <a:pt x="138049" y="141562"/>
                </a:cubicBezTo>
                <a:lnTo>
                  <a:pt x="142707" y="138863"/>
                </a:lnTo>
                <a:lnTo>
                  <a:pt x="143521" y="139380"/>
                </a:lnTo>
                <a:cubicBezTo>
                  <a:pt x="143632" y="139232"/>
                  <a:pt x="143779" y="139048"/>
                  <a:pt x="143890" y="138900"/>
                </a:cubicBezTo>
                <a:lnTo>
                  <a:pt x="143262" y="138530"/>
                </a:lnTo>
                <a:lnTo>
                  <a:pt x="151211" y="133983"/>
                </a:lnTo>
                <a:lnTo>
                  <a:pt x="156645" y="137162"/>
                </a:lnTo>
                <a:lnTo>
                  <a:pt x="157200" y="136829"/>
                </a:lnTo>
                <a:lnTo>
                  <a:pt x="151765" y="133650"/>
                </a:lnTo>
                <a:lnTo>
                  <a:pt x="158568" y="129731"/>
                </a:lnTo>
                <a:lnTo>
                  <a:pt x="164113" y="132910"/>
                </a:lnTo>
                <a:lnTo>
                  <a:pt x="164668" y="132578"/>
                </a:lnTo>
                <a:lnTo>
                  <a:pt x="159122" y="129398"/>
                </a:lnTo>
                <a:lnTo>
                  <a:pt x="167071" y="124814"/>
                </a:lnTo>
                <a:lnTo>
                  <a:pt x="172173" y="127808"/>
                </a:lnTo>
                <a:cubicBezTo>
                  <a:pt x="172284" y="127698"/>
                  <a:pt x="172432" y="127513"/>
                  <a:pt x="172506" y="127365"/>
                </a:cubicBezTo>
                <a:lnTo>
                  <a:pt x="167552" y="124481"/>
                </a:lnTo>
                <a:lnTo>
                  <a:pt x="174354" y="120562"/>
                </a:lnTo>
                <a:lnTo>
                  <a:pt x="178754" y="123113"/>
                </a:lnTo>
                <a:cubicBezTo>
                  <a:pt x="178939" y="122965"/>
                  <a:pt x="179086" y="122891"/>
                  <a:pt x="179271" y="122743"/>
                </a:cubicBezTo>
                <a:lnTo>
                  <a:pt x="174909" y="120229"/>
                </a:lnTo>
                <a:lnTo>
                  <a:pt x="182857" y="115682"/>
                </a:lnTo>
                <a:lnTo>
                  <a:pt x="185815" y="117383"/>
                </a:lnTo>
                <a:lnTo>
                  <a:pt x="186222" y="116976"/>
                </a:lnTo>
                <a:lnTo>
                  <a:pt x="183412" y="115349"/>
                </a:lnTo>
                <a:lnTo>
                  <a:pt x="184928" y="114462"/>
                </a:lnTo>
                <a:cubicBezTo>
                  <a:pt x="184854" y="114277"/>
                  <a:pt x="184817" y="114092"/>
                  <a:pt x="184706" y="113944"/>
                </a:cubicBezTo>
                <a:lnTo>
                  <a:pt x="182820" y="115054"/>
                </a:lnTo>
                <a:lnTo>
                  <a:pt x="176055" y="111135"/>
                </a:lnTo>
                <a:lnTo>
                  <a:pt x="182857" y="107216"/>
                </a:lnTo>
                <a:lnTo>
                  <a:pt x="186222" y="109138"/>
                </a:lnTo>
                <a:cubicBezTo>
                  <a:pt x="186370" y="109027"/>
                  <a:pt x="186555" y="108879"/>
                  <a:pt x="186702" y="108769"/>
                </a:cubicBezTo>
                <a:lnTo>
                  <a:pt x="183412" y="106883"/>
                </a:lnTo>
                <a:lnTo>
                  <a:pt x="191361" y="102299"/>
                </a:lnTo>
                <a:lnTo>
                  <a:pt x="196315" y="105182"/>
                </a:lnTo>
                <a:cubicBezTo>
                  <a:pt x="196389" y="105034"/>
                  <a:pt x="196537" y="104850"/>
                  <a:pt x="196648" y="104702"/>
                </a:cubicBezTo>
                <a:lnTo>
                  <a:pt x="191952" y="102003"/>
                </a:lnTo>
                <a:lnTo>
                  <a:pt x="198570" y="98158"/>
                </a:lnTo>
                <a:lnTo>
                  <a:pt x="198570" y="97271"/>
                </a:lnTo>
                <a:lnTo>
                  <a:pt x="190769" y="92760"/>
                </a:lnTo>
                <a:lnTo>
                  <a:pt x="198570" y="88213"/>
                </a:lnTo>
                <a:lnTo>
                  <a:pt x="198570" y="87436"/>
                </a:lnTo>
                <a:lnTo>
                  <a:pt x="191952" y="83591"/>
                </a:lnTo>
                <a:lnTo>
                  <a:pt x="198570" y="79747"/>
                </a:lnTo>
                <a:lnTo>
                  <a:pt x="198570" y="78896"/>
                </a:lnTo>
                <a:lnTo>
                  <a:pt x="190769" y="74349"/>
                </a:lnTo>
                <a:lnTo>
                  <a:pt x="198570" y="69838"/>
                </a:lnTo>
                <a:lnTo>
                  <a:pt x="198570" y="69025"/>
                </a:lnTo>
                <a:lnTo>
                  <a:pt x="191952" y="65217"/>
                </a:lnTo>
                <a:lnTo>
                  <a:pt x="198570" y="61372"/>
                </a:lnTo>
                <a:lnTo>
                  <a:pt x="198570" y="60559"/>
                </a:lnTo>
                <a:close/>
                <a:moveTo>
                  <a:pt x="189586" y="56011"/>
                </a:moveTo>
                <a:lnTo>
                  <a:pt x="182784" y="59930"/>
                </a:lnTo>
                <a:lnTo>
                  <a:pt x="176018" y="56048"/>
                </a:lnTo>
                <a:lnTo>
                  <a:pt x="182820" y="52129"/>
                </a:lnTo>
                <a:close/>
                <a:moveTo>
                  <a:pt x="119933" y="70171"/>
                </a:moveTo>
                <a:lnTo>
                  <a:pt x="127919" y="65550"/>
                </a:lnTo>
                <a:lnTo>
                  <a:pt x="134685" y="69469"/>
                </a:lnTo>
                <a:lnTo>
                  <a:pt x="126736" y="74090"/>
                </a:lnTo>
                <a:close/>
                <a:moveTo>
                  <a:pt x="126107" y="74423"/>
                </a:moveTo>
                <a:lnTo>
                  <a:pt x="119342" y="78342"/>
                </a:lnTo>
                <a:lnTo>
                  <a:pt x="112576" y="74423"/>
                </a:lnTo>
                <a:lnTo>
                  <a:pt x="119379" y="70467"/>
                </a:lnTo>
                <a:close/>
                <a:moveTo>
                  <a:pt x="119379" y="69838"/>
                </a:moveTo>
                <a:lnTo>
                  <a:pt x="111393" y="65217"/>
                </a:lnTo>
                <a:lnTo>
                  <a:pt x="119379" y="60596"/>
                </a:lnTo>
                <a:lnTo>
                  <a:pt x="127364" y="65217"/>
                </a:lnTo>
                <a:close/>
                <a:moveTo>
                  <a:pt x="118787" y="70171"/>
                </a:moveTo>
                <a:lnTo>
                  <a:pt x="111985" y="74090"/>
                </a:lnTo>
                <a:lnTo>
                  <a:pt x="103999" y="69469"/>
                </a:lnTo>
                <a:lnTo>
                  <a:pt x="110728" y="65550"/>
                </a:lnTo>
                <a:close/>
                <a:moveTo>
                  <a:pt x="87584" y="70467"/>
                </a:moveTo>
                <a:lnTo>
                  <a:pt x="94387" y="74423"/>
                </a:lnTo>
                <a:lnTo>
                  <a:pt x="87621" y="78342"/>
                </a:lnTo>
                <a:lnTo>
                  <a:pt x="80818" y="74423"/>
                </a:lnTo>
                <a:close/>
                <a:moveTo>
                  <a:pt x="80264" y="74090"/>
                </a:moveTo>
                <a:lnTo>
                  <a:pt x="72315" y="69469"/>
                </a:lnTo>
                <a:lnTo>
                  <a:pt x="79081" y="65550"/>
                </a:lnTo>
                <a:lnTo>
                  <a:pt x="87066" y="70171"/>
                </a:lnTo>
                <a:close/>
                <a:moveTo>
                  <a:pt x="88175" y="70171"/>
                </a:moveTo>
                <a:lnTo>
                  <a:pt x="96161" y="65550"/>
                </a:lnTo>
                <a:lnTo>
                  <a:pt x="102927" y="69469"/>
                </a:lnTo>
                <a:lnTo>
                  <a:pt x="94941" y="74090"/>
                </a:lnTo>
                <a:close/>
                <a:moveTo>
                  <a:pt x="103481" y="69801"/>
                </a:moveTo>
                <a:lnTo>
                  <a:pt x="111467" y="74423"/>
                </a:lnTo>
                <a:lnTo>
                  <a:pt x="103481" y="79044"/>
                </a:lnTo>
                <a:lnTo>
                  <a:pt x="95459" y="74423"/>
                </a:lnTo>
                <a:close/>
                <a:moveTo>
                  <a:pt x="103481" y="69136"/>
                </a:moveTo>
                <a:lnTo>
                  <a:pt x="96716" y="65217"/>
                </a:lnTo>
                <a:lnTo>
                  <a:pt x="103481" y="61298"/>
                </a:lnTo>
                <a:lnTo>
                  <a:pt x="110210" y="65217"/>
                </a:lnTo>
                <a:close/>
                <a:moveTo>
                  <a:pt x="96124" y="64884"/>
                </a:moveTo>
                <a:lnTo>
                  <a:pt x="88139" y="60263"/>
                </a:lnTo>
                <a:lnTo>
                  <a:pt x="94867" y="56344"/>
                </a:lnTo>
                <a:lnTo>
                  <a:pt x="102890" y="60965"/>
                </a:lnTo>
                <a:close/>
                <a:moveTo>
                  <a:pt x="95570" y="65217"/>
                </a:moveTo>
                <a:lnTo>
                  <a:pt x="87584" y="69838"/>
                </a:lnTo>
                <a:lnTo>
                  <a:pt x="79561" y="65217"/>
                </a:lnTo>
                <a:lnTo>
                  <a:pt x="87584" y="60596"/>
                </a:lnTo>
                <a:close/>
                <a:moveTo>
                  <a:pt x="79081" y="64884"/>
                </a:moveTo>
                <a:lnTo>
                  <a:pt x="72278" y="60965"/>
                </a:lnTo>
                <a:lnTo>
                  <a:pt x="80264" y="56344"/>
                </a:lnTo>
                <a:lnTo>
                  <a:pt x="87029" y="60263"/>
                </a:lnTo>
                <a:close/>
                <a:moveTo>
                  <a:pt x="78526" y="65217"/>
                </a:moveTo>
                <a:lnTo>
                  <a:pt x="71724" y="69136"/>
                </a:lnTo>
                <a:lnTo>
                  <a:pt x="64921" y="65217"/>
                </a:lnTo>
                <a:lnTo>
                  <a:pt x="71687" y="61335"/>
                </a:lnTo>
                <a:close/>
                <a:moveTo>
                  <a:pt x="79709" y="74423"/>
                </a:moveTo>
                <a:lnTo>
                  <a:pt x="71724" y="79044"/>
                </a:lnTo>
                <a:lnTo>
                  <a:pt x="63775" y="74423"/>
                </a:lnTo>
                <a:lnTo>
                  <a:pt x="71760" y="69801"/>
                </a:lnTo>
                <a:close/>
                <a:moveTo>
                  <a:pt x="78526" y="83591"/>
                </a:moveTo>
                <a:lnTo>
                  <a:pt x="71760" y="87547"/>
                </a:lnTo>
                <a:lnTo>
                  <a:pt x="64995" y="83591"/>
                </a:lnTo>
                <a:lnTo>
                  <a:pt x="71724" y="79673"/>
                </a:lnTo>
                <a:close/>
                <a:moveTo>
                  <a:pt x="72278" y="79340"/>
                </a:moveTo>
                <a:lnTo>
                  <a:pt x="80264" y="74719"/>
                </a:lnTo>
                <a:lnTo>
                  <a:pt x="87066" y="78674"/>
                </a:lnTo>
                <a:lnTo>
                  <a:pt x="79081" y="83296"/>
                </a:lnTo>
                <a:close/>
                <a:moveTo>
                  <a:pt x="87621" y="78970"/>
                </a:moveTo>
                <a:lnTo>
                  <a:pt x="95570" y="83591"/>
                </a:lnTo>
                <a:lnTo>
                  <a:pt x="87584" y="88213"/>
                </a:lnTo>
                <a:lnTo>
                  <a:pt x="79635" y="83591"/>
                </a:lnTo>
                <a:close/>
                <a:moveTo>
                  <a:pt x="88175" y="78674"/>
                </a:moveTo>
                <a:lnTo>
                  <a:pt x="94941" y="74719"/>
                </a:lnTo>
                <a:lnTo>
                  <a:pt x="102927" y="79340"/>
                </a:lnTo>
                <a:lnTo>
                  <a:pt x="96124" y="83296"/>
                </a:lnTo>
                <a:close/>
                <a:moveTo>
                  <a:pt x="103481" y="79673"/>
                </a:moveTo>
                <a:lnTo>
                  <a:pt x="110247" y="83591"/>
                </a:lnTo>
                <a:lnTo>
                  <a:pt x="103481" y="87547"/>
                </a:lnTo>
                <a:lnTo>
                  <a:pt x="96679" y="83591"/>
                </a:lnTo>
                <a:close/>
                <a:moveTo>
                  <a:pt x="104036" y="79340"/>
                </a:moveTo>
                <a:lnTo>
                  <a:pt x="112022" y="74719"/>
                </a:lnTo>
                <a:lnTo>
                  <a:pt x="118787" y="78674"/>
                </a:lnTo>
                <a:lnTo>
                  <a:pt x="110839" y="83296"/>
                </a:lnTo>
                <a:close/>
                <a:moveTo>
                  <a:pt x="119342" y="78970"/>
                </a:moveTo>
                <a:lnTo>
                  <a:pt x="127327" y="83591"/>
                </a:lnTo>
                <a:lnTo>
                  <a:pt x="119379" y="88213"/>
                </a:lnTo>
                <a:lnTo>
                  <a:pt x="111393" y="83591"/>
                </a:lnTo>
                <a:close/>
                <a:moveTo>
                  <a:pt x="119896" y="78674"/>
                </a:moveTo>
                <a:lnTo>
                  <a:pt x="126662" y="74719"/>
                </a:lnTo>
                <a:lnTo>
                  <a:pt x="134685" y="79340"/>
                </a:lnTo>
                <a:lnTo>
                  <a:pt x="127882" y="83296"/>
                </a:lnTo>
                <a:close/>
                <a:moveTo>
                  <a:pt x="127217" y="74423"/>
                </a:moveTo>
                <a:lnTo>
                  <a:pt x="135165" y="69801"/>
                </a:lnTo>
                <a:lnTo>
                  <a:pt x="143188" y="74423"/>
                </a:lnTo>
                <a:lnTo>
                  <a:pt x="135239" y="79044"/>
                </a:lnTo>
                <a:close/>
                <a:moveTo>
                  <a:pt x="135794" y="69469"/>
                </a:moveTo>
                <a:lnTo>
                  <a:pt x="142559" y="65550"/>
                </a:lnTo>
                <a:lnTo>
                  <a:pt x="150582" y="70171"/>
                </a:lnTo>
                <a:lnTo>
                  <a:pt x="143779" y="74090"/>
                </a:lnTo>
                <a:close/>
                <a:moveTo>
                  <a:pt x="135202" y="69136"/>
                </a:moveTo>
                <a:lnTo>
                  <a:pt x="128474" y="65217"/>
                </a:lnTo>
                <a:lnTo>
                  <a:pt x="135276" y="61298"/>
                </a:lnTo>
                <a:lnTo>
                  <a:pt x="142005" y="65180"/>
                </a:lnTo>
                <a:close/>
                <a:moveTo>
                  <a:pt x="127882" y="64884"/>
                </a:moveTo>
                <a:lnTo>
                  <a:pt x="119896" y="60263"/>
                </a:lnTo>
                <a:lnTo>
                  <a:pt x="126625" y="56344"/>
                </a:lnTo>
                <a:lnTo>
                  <a:pt x="134611" y="60965"/>
                </a:lnTo>
                <a:close/>
                <a:moveTo>
                  <a:pt x="119342" y="59930"/>
                </a:moveTo>
                <a:lnTo>
                  <a:pt x="112576" y="56011"/>
                </a:lnTo>
                <a:lnTo>
                  <a:pt x="119342" y="52092"/>
                </a:lnTo>
                <a:lnTo>
                  <a:pt x="126070" y="55974"/>
                </a:lnTo>
                <a:close/>
                <a:moveTo>
                  <a:pt x="118787" y="60263"/>
                </a:moveTo>
                <a:lnTo>
                  <a:pt x="110765" y="64884"/>
                </a:lnTo>
                <a:lnTo>
                  <a:pt x="104036" y="60965"/>
                </a:lnTo>
                <a:lnTo>
                  <a:pt x="112022" y="56344"/>
                </a:lnTo>
                <a:close/>
                <a:moveTo>
                  <a:pt x="103481" y="60670"/>
                </a:moveTo>
                <a:lnTo>
                  <a:pt x="95459" y="56048"/>
                </a:lnTo>
                <a:lnTo>
                  <a:pt x="103481" y="51427"/>
                </a:lnTo>
                <a:lnTo>
                  <a:pt x="111467" y="56048"/>
                </a:lnTo>
                <a:close/>
                <a:moveTo>
                  <a:pt x="94941" y="55753"/>
                </a:moveTo>
                <a:lnTo>
                  <a:pt x="88175" y="51797"/>
                </a:lnTo>
                <a:lnTo>
                  <a:pt x="96161" y="47175"/>
                </a:lnTo>
                <a:lnTo>
                  <a:pt x="102927" y="51131"/>
                </a:lnTo>
                <a:close/>
                <a:moveTo>
                  <a:pt x="94387" y="56048"/>
                </a:moveTo>
                <a:lnTo>
                  <a:pt x="87621" y="60004"/>
                </a:lnTo>
                <a:lnTo>
                  <a:pt x="80892" y="56048"/>
                </a:lnTo>
                <a:lnTo>
                  <a:pt x="87621" y="52166"/>
                </a:lnTo>
                <a:close/>
                <a:moveTo>
                  <a:pt x="80264" y="55753"/>
                </a:moveTo>
                <a:lnTo>
                  <a:pt x="72278" y="51131"/>
                </a:lnTo>
                <a:lnTo>
                  <a:pt x="79044" y="47249"/>
                </a:lnTo>
                <a:lnTo>
                  <a:pt x="87029" y="51871"/>
                </a:lnTo>
                <a:close/>
                <a:moveTo>
                  <a:pt x="79709" y="56048"/>
                </a:moveTo>
                <a:lnTo>
                  <a:pt x="71724" y="60670"/>
                </a:lnTo>
                <a:lnTo>
                  <a:pt x="63738" y="56048"/>
                </a:lnTo>
                <a:lnTo>
                  <a:pt x="71724" y="51427"/>
                </a:lnTo>
                <a:close/>
                <a:moveTo>
                  <a:pt x="71169" y="61002"/>
                </a:moveTo>
                <a:lnTo>
                  <a:pt x="64440" y="64884"/>
                </a:lnTo>
                <a:lnTo>
                  <a:pt x="56492" y="60263"/>
                </a:lnTo>
                <a:lnTo>
                  <a:pt x="63220" y="56381"/>
                </a:lnTo>
                <a:close/>
                <a:moveTo>
                  <a:pt x="71169" y="69469"/>
                </a:moveTo>
                <a:lnTo>
                  <a:pt x="63183" y="74090"/>
                </a:lnTo>
                <a:lnTo>
                  <a:pt x="56381" y="70171"/>
                </a:lnTo>
                <a:lnTo>
                  <a:pt x="64366" y="65550"/>
                </a:lnTo>
                <a:close/>
                <a:moveTo>
                  <a:pt x="62629" y="74423"/>
                </a:moveTo>
                <a:lnTo>
                  <a:pt x="55863" y="78342"/>
                </a:lnTo>
                <a:lnTo>
                  <a:pt x="49097" y="74423"/>
                </a:lnTo>
                <a:lnTo>
                  <a:pt x="55826" y="70541"/>
                </a:lnTo>
                <a:close/>
                <a:moveTo>
                  <a:pt x="63183" y="74719"/>
                </a:moveTo>
                <a:lnTo>
                  <a:pt x="71132" y="79340"/>
                </a:lnTo>
                <a:lnTo>
                  <a:pt x="64366" y="83296"/>
                </a:lnTo>
                <a:lnTo>
                  <a:pt x="56418" y="78674"/>
                </a:lnTo>
                <a:close/>
                <a:moveTo>
                  <a:pt x="71169" y="87806"/>
                </a:moveTo>
                <a:lnTo>
                  <a:pt x="63183" y="92427"/>
                </a:lnTo>
                <a:lnTo>
                  <a:pt x="56381" y="88509"/>
                </a:lnTo>
                <a:lnTo>
                  <a:pt x="64366" y="83887"/>
                </a:lnTo>
                <a:close/>
                <a:moveTo>
                  <a:pt x="71724" y="88139"/>
                </a:moveTo>
                <a:lnTo>
                  <a:pt x="79672" y="92760"/>
                </a:lnTo>
                <a:lnTo>
                  <a:pt x="71687" y="97382"/>
                </a:lnTo>
                <a:lnTo>
                  <a:pt x="63738" y="92760"/>
                </a:lnTo>
                <a:close/>
                <a:moveTo>
                  <a:pt x="72315" y="87806"/>
                </a:moveTo>
                <a:lnTo>
                  <a:pt x="79081" y="83887"/>
                </a:lnTo>
                <a:lnTo>
                  <a:pt x="87029" y="88509"/>
                </a:lnTo>
                <a:lnTo>
                  <a:pt x="80227" y="92427"/>
                </a:lnTo>
                <a:close/>
                <a:moveTo>
                  <a:pt x="87584" y="88841"/>
                </a:moveTo>
                <a:lnTo>
                  <a:pt x="94387" y="92760"/>
                </a:lnTo>
                <a:lnTo>
                  <a:pt x="87584" y="96679"/>
                </a:lnTo>
                <a:lnTo>
                  <a:pt x="80781" y="92760"/>
                </a:lnTo>
                <a:close/>
                <a:moveTo>
                  <a:pt x="88175" y="88509"/>
                </a:moveTo>
                <a:lnTo>
                  <a:pt x="96161" y="83887"/>
                </a:lnTo>
                <a:lnTo>
                  <a:pt x="102964" y="87806"/>
                </a:lnTo>
                <a:lnTo>
                  <a:pt x="95015" y="92427"/>
                </a:lnTo>
                <a:close/>
                <a:moveTo>
                  <a:pt x="103481" y="88139"/>
                </a:moveTo>
                <a:lnTo>
                  <a:pt x="111430" y="92760"/>
                </a:lnTo>
                <a:lnTo>
                  <a:pt x="103481" y="97382"/>
                </a:lnTo>
                <a:lnTo>
                  <a:pt x="95533" y="92760"/>
                </a:lnTo>
                <a:close/>
                <a:moveTo>
                  <a:pt x="104036" y="87806"/>
                </a:moveTo>
                <a:lnTo>
                  <a:pt x="110839" y="83887"/>
                </a:lnTo>
                <a:lnTo>
                  <a:pt x="118824" y="88509"/>
                </a:lnTo>
                <a:lnTo>
                  <a:pt x="112022" y="92427"/>
                </a:lnTo>
                <a:close/>
                <a:moveTo>
                  <a:pt x="119379" y="88841"/>
                </a:moveTo>
                <a:lnTo>
                  <a:pt x="126181" y="92760"/>
                </a:lnTo>
                <a:lnTo>
                  <a:pt x="119379" y="96679"/>
                </a:lnTo>
                <a:lnTo>
                  <a:pt x="112576" y="92760"/>
                </a:lnTo>
                <a:close/>
                <a:moveTo>
                  <a:pt x="119933" y="88509"/>
                </a:moveTo>
                <a:lnTo>
                  <a:pt x="127882" y="83887"/>
                </a:lnTo>
                <a:lnTo>
                  <a:pt x="134611" y="87806"/>
                </a:lnTo>
                <a:lnTo>
                  <a:pt x="126662" y="92427"/>
                </a:lnTo>
                <a:close/>
                <a:moveTo>
                  <a:pt x="128437" y="83591"/>
                </a:moveTo>
                <a:lnTo>
                  <a:pt x="135202" y="79673"/>
                </a:lnTo>
                <a:lnTo>
                  <a:pt x="141968" y="83591"/>
                </a:lnTo>
                <a:lnTo>
                  <a:pt x="135165" y="87547"/>
                </a:lnTo>
                <a:close/>
                <a:moveTo>
                  <a:pt x="135794" y="79340"/>
                </a:moveTo>
                <a:lnTo>
                  <a:pt x="143742" y="74719"/>
                </a:lnTo>
                <a:lnTo>
                  <a:pt x="150471" y="78674"/>
                </a:lnTo>
                <a:lnTo>
                  <a:pt x="142522" y="83296"/>
                </a:lnTo>
                <a:close/>
                <a:moveTo>
                  <a:pt x="144334" y="74423"/>
                </a:moveTo>
                <a:lnTo>
                  <a:pt x="151137" y="70467"/>
                </a:lnTo>
                <a:lnTo>
                  <a:pt x="157865" y="74349"/>
                </a:lnTo>
                <a:lnTo>
                  <a:pt x="151063" y="78305"/>
                </a:lnTo>
                <a:close/>
                <a:moveTo>
                  <a:pt x="143114" y="65217"/>
                </a:moveTo>
                <a:lnTo>
                  <a:pt x="151063" y="60596"/>
                </a:lnTo>
                <a:lnTo>
                  <a:pt x="159085" y="65217"/>
                </a:lnTo>
                <a:lnTo>
                  <a:pt x="151137" y="69838"/>
                </a:lnTo>
                <a:close/>
                <a:moveTo>
                  <a:pt x="142522" y="64884"/>
                </a:moveTo>
                <a:lnTo>
                  <a:pt x="135757" y="61002"/>
                </a:lnTo>
                <a:lnTo>
                  <a:pt x="143779" y="56381"/>
                </a:lnTo>
                <a:lnTo>
                  <a:pt x="150508" y="60263"/>
                </a:lnTo>
                <a:close/>
                <a:moveTo>
                  <a:pt x="135202" y="60670"/>
                </a:moveTo>
                <a:lnTo>
                  <a:pt x="127217" y="56048"/>
                </a:lnTo>
                <a:lnTo>
                  <a:pt x="135202" y="51427"/>
                </a:lnTo>
                <a:lnTo>
                  <a:pt x="143225" y="56048"/>
                </a:lnTo>
                <a:close/>
                <a:moveTo>
                  <a:pt x="128474" y="46880"/>
                </a:moveTo>
                <a:lnTo>
                  <a:pt x="135239" y="42924"/>
                </a:lnTo>
                <a:lnTo>
                  <a:pt x="141968" y="46806"/>
                </a:lnTo>
                <a:lnTo>
                  <a:pt x="135239" y="50761"/>
                </a:lnTo>
                <a:close/>
                <a:moveTo>
                  <a:pt x="134611" y="51131"/>
                </a:moveTo>
                <a:lnTo>
                  <a:pt x="126625" y="55753"/>
                </a:lnTo>
                <a:lnTo>
                  <a:pt x="119896" y="51871"/>
                </a:lnTo>
                <a:lnTo>
                  <a:pt x="127882" y="47249"/>
                </a:lnTo>
                <a:close/>
                <a:moveTo>
                  <a:pt x="119379" y="51501"/>
                </a:moveTo>
                <a:lnTo>
                  <a:pt x="111393" y="46880"/>
                </a:lnTo>
                <a:lnTo>
                  <a:pt x="119379" y="42258"/>
                </a:lnTo>
                <a:lnTo>
                  <a:pt x="127364" y="46880"/>
                </a:lnTo>
                <a:close/>
                <a:moveTo>
                  <a:pt x="118787" y="51797"/>
                </a:moveTo>
                <a:lnTo>
                  <a:pt x="112022" y="55753"/>
                </a:lnTo>
                <a:lnTo>
                  <a:pt x="104036" y="51131"/>
                </a:lnTo>
                <a:lnTo>
                  <a:pt x="110765" y="47175"/>
                </a:lnTo>
                <a:close/>
                <a:moveTo>
                  <a:pt x="103481" y="50798"/>
                </a:moveTo>
                <a:lnTo>
                  <a:pt x="96716" y="46880"/>
                </a:lnTo>
                <a:lnTo>
                  <a:pt x="103481" y="42998"/>
                </a:lnTo>
                <a:lnTo>
                  <a:pt x="110210" y="46880"/>
                </a:lnTo>
                <a:close/>
                <a:moveTo>
                  <a:pt x="96161" y="46547"/>
                </a:moveTo>
                <a:lnTo>
                  <a:pt x="88175" y="41925"/>
                </a:lnTo>
                <a:lnTo>
                  <a:pt x="94941" y="38044"/>
                </a:lnTo>
                <a:lnTo>
                  <a:pt x="102927" y="42665"/>
                </a:lnTo>
                <a:close/>
                <a:moveTo>
                  <a:pt x="95607" y="46880"/>
                </a:moveTo>
                <a:lnTo>
                  <a:pt x="87621" y="51501"/>
                </a:lnTo>
                <a:lnTo>
                  <a:pt x="79635" y="46880"/>
                </a:lnTo>
                <a:lnTo>
                  <a:pt x="87621" y="42258"/>
                </a:lnTo>
                <a:close/>
                <a:moveTo>
                  <a:pt x="79044" y="46547"/>
                </a:moveTo>
                <a:lnTo>
                  <a:pt x="72278" y="42628"/>
                </a:lnTo>
                <a:lnTo>
                  <a:pt x="80264" y="38007"/>
                </a:lnTo>
                <a:lnTo>
                  <a:pt x="87029" y="41925"/>
                </a:lnTo>
                <a:close/>
                <a:moveTo>
                  <a:pt x="78489" y="46880"/>
                </a:moveTo>
                <a:lnTo>
                  <a:pt x="71724" y="50761"/>
                </a:lnTo>
                <a:lnTo>
                  <a:pt x="64995" y="46806"/>
                </a:lnTo>
                <a:lnTo>
                  <a:pt x="71724" y="42924"/>
                </a:lnTo>
                <a:close/>
                <a:moveTo>
                  <a:pt x="71169" y="51131"/>
                </a:moveTo>
                <a:lnTo>
                  <a:pt x="63183" y="55753"/>
                </a:lnTo>
                <a:lnTo>
                  <a:pt x="56381" y="51797"/>
                </a:lnTo>
                <a:lnTo>
                  <a:pt x="64366" y="47175"/>
                </a:lnTo>
                <a:close/>
                <a:moveTo>
                  <a:pt x="62629" y="56048"/>
                </a:moveTo>
                <a:lnTo>
                  <a:pt x="55863" y="59930"/>
                </a:lnTo>
                <a:lnTo>
                  <a:pt x="49097" y="56011"/>
                </a:lnTo>
                <a:lnTo>
                  <a:pt x="55826" y="52129"/>
                </a:lnTo>
                <a:close/>
                <a:moveTo>
                  <a:pt x="63812" y="65217"/>
                </a:moveTo>
                <a:lnTo>
                  <a:pt x="55826" y="69838"/>
                </a:lnTo>
                <a:lnTo>
                  <a:pt x="47877" y="65217"/>
                </a:lnTo>
                <a:lnTo>
                  <a:pt x="55863" y="60596"/>
                </a:lnTo>
                <a:close/>
                <a:moveTo>
                  <a:pt x="55272" y="70171"/>
                </a:moveTo>
                <a:lnTo>
                  <a:pt x="48543" y="74053"/>
                </a:lnTo>
                <a:lnTo>
                  <a:pt x="40594" y="69432"/>
                </a:lnTo>
                <a:lnTo>
                  <a:pt x="47323" y="65550"/>
                </a:lnTo>
                <a:close/>
                <a:moveTo>
                  <a:pt x="47988" y="74423"/>
                </a:moveTo>
                <a:lnTo>
                  <a:pt x="39966" y="79044"/>
                </a:lnTo>
                <a:lnTo>
                  <a:pt x="32017" y="74423"/>
                </a:lnTo>
                <a:lnTo>
                  <a:pt x="40040" y="69801"/>
                </a:lnTo>
                <a:close/>
                <a:moveTo>
                  <a:pt x="48543" y="74719"/>
                </a:moveTo>
                <a:lnTo>
                  <a:pt x="55309" y="78674"/>
                </a:lnTo>
                <a:lnTo>
                  <a:pt x="47323" y="83296"/>
                </a:lnTo>
                <a:lnTo>
                  <a:pt x="40520" y="79340"/>
                </a:lnTo>
                <a:close/>
                <a:moveTo>
                  <a:pt x="55863" y="78970"/>
                </a:moveTo>
                <a:lnTo>
                  <a:pt x="63812" y="83591"/>
                </a:lnTo>
                <a:lnTo>
                  <a:pt x="55826" y="88213"/>
                </a:lnTo>
                <a:lnTo>
                  <a:pt x="47877" y="83591"/>
                </a:lnTo>
                <a:close/>
                <a:moveTo>
                  <a:pt x="62629" y="92760"/>
                </a:moveTo>
                <a:lnTo>
                  <a:pt x="55863" y="96679"/>
                </a:lnTo>
                <a:lnTo>
                  <a:pt x="49097" y="92760"/>
                </a:lnTo>
                <a:lnTo>
                  <a:pt x="55826" y="88841"/>
                </a:lnTo>
                <a:close/>
                <a:moveTo>
                  <a:pt x="63220" y="93093"/>
                </a:moveTo>
                <a:lnTo>
                  <a:pt x="71169" y="97714"/>
                </a:lnTo>
                <a:lnTo>
                  <a:pt x="64366" y="101633"/>
                </a:lnTo>
                <a:lnTo>
                  <a:pt x="56418" y="97012"/>
                </a:lnTo>
                <a:close/>
                <a:moveTo>
                  <a:pt x="71724" y="98010"/>
                </a:moveTo>
                <a:lnTo>
                  <a:pt x="78526" y="101966"/>
                </a:lnTo>
                <a:lnTo>
                  <a:pt x="71724" y="105885"/>
                </a:lnTo>
                <a:lnTo>
                  <a:pt x="64921" y="101966"/>
                </a:lnTo>
                <a:close/>
                <a:moveTo>
                  <a:pt x="72278" y="97714"/>
                </a:moveTo>
                <a:lnTo>
                  <a:pt x="80264" y="93093"/>
                </a:lnTo>
                <a:lnTo>
                  <a:pt x="87066" y="97012"/>
                </a:lnTo>
                <a:lnTo>
                  <a:pt x="79118" y="101633"/>
                </a:lnTo>
                <a:close/>
                <a:moveTo>
                  <a:pt x="87621" y="97345"/>
                </a:moveTo>
                <a:lnTo>
                  <a:pt x="95570" y="101966"/>
                </a:lnTo>
                <a:lnTo>
                  <a:pt x="87621" y="106587"/>
                </a:lnTo>
                <a:lnTo>
                  <a:pt x="79672" y="101966"/>
                </a:lnTo>
                <a:close/>
                <a:moveTo>
                  <a:pt x="88175" y="97012"/>
                </a:moveTo>
                <a:lnTo>
                  <a:pt x="94978" y="93093"/>
                </a:lnTo>
                <a:lnTo>
                  <a:pt x="102927" y="97714"/>
                </a:lnTo>
                <a:lnTo>
                  <a:pt x="96124" y="101633"/>
                </a:lnTo>
                <a:close/>
                <a:moveTo>
                  <a:pt x="103481" y="98010"/>
                </a:moveTo>
                <a:lnTo>
                  <a:pt x="110247" y="101966"/>
                </a:lnTo>
                <a:lnTo>
                  <a:pt x="103481" y="105885"/>
                </a:lnTo>
                <a:lnTo>
                  <a:pt x="96679" y="101966"/>
                </a:lnTo>
                <a:close/>
                <a:moveTo>
                  <a:pt x="104036" y="97714"/>
                </a:moveTo>
                <a:lnTo>
                  <a:pt x="111985" y="93093"/>
                </a:lnTo>
                <a:lnTo>
                  <a:pt x="118787" y="97012"/>
                </a:lnTo>
                <a:lnTo>
                  <a:pt x="110839" y="101633"/>
                </a:lnTo>
                <a:close/>
                <a:moveTo>
                  <a:pt x="119342" y="97345"/>
                </a:moveTo>
                <a:lnTo>
                  <a:pt x="127290" y="101966"/>
                </a:lnTo>
                <a:lnTo>
                  <a:pt x="119342" y="106587"/>
                </a:lnTo>
                <a:lnTo>
                  <a:pt x="111393" y="101966"/>
                </a:lnTo>
                <a:close/>
                <a:moveTo>
                  <a:pt x="119896" y="97012"/>
                </a:moveTo>
                <a:lnTo>
                  <a:pt x="126662" y="93093"/>
                </a:lnTo>
                <a:lnTo>
                  <a:pt x="134685" y="97714"/>
                </a:lnTo>
                <a:lnTo>
                  <a:pt x="127882" y="101633"/>
                </a:lnTo>
                <a:close/>
                <a:moveTo>
                  <a:pt x="127217" y="92760"/>
                </a:moveTo>
                <a:lnTo>
                  <a:pt x="135165" y="88139"/>
                </a:lnTo>
                <a:lnTo>
                  <a:pt x="143188" y="92760"/>
                </a:lnTo>
                <a:lnTo>
                  <a:pt x="135239" y="97382"/>
                </a:lnTo>
                <a:close/>
                <a:moveTo>
                  <a:pt x="143742" y="93093"/>
                </a:moveTo>
                <a:lnTo>
                  <a:pt x="150471" y="97012"/>
                </a:lnTo>
                <a:lnTo>
                  <a:pt x="142522" y="101633"/>
                </a:lnTo>
                <a:lnTo>
                  <a:pt x="135720" y="97714"/>
                </a:lnTo>
                <a:close/>
                <a:moveTo>
                  <a:pt x="135794" y="87806"/>
                </a:moveTo>
                <a:lnTo>
                  <a:pt x="142559" y="83887"/>
                </a:lnTo>
                <a:lnTo>
                  <a:pt x="150582" y="88509"/>
                </a:lnTo>
                <a:lnTo>
                  <a:pt x="143779" y="92427"/>
                </a:lnTo>
                <a:close/>
                <a:moveTo>
                  <a:pt x="143114" y="83555"/>
                </a:moveTo>
                <a:lnTo>
                  <a:pt x="151063" y="78933"/>
                </a:lnTo>
                <a:lnTo>
                  <a:pt x="159085" y="83555"/>
                </a:lnTo>
                <a:lnTo>
                  <a:pt x="151137" y="88176"/>
                </a:lnTo>
                <a:close/>
                <a:moveTo>
                  <a:pt x="151617" y="78674"/>
                </a:moveTo>
                <a:lnTo>
                  <a:pt x="158420" y="74719"/>
                </a:lnTo>
                <a:lnTo>
                  <a:pt x="166406" y="79340"/>
                </a:lnTo>
                <a:lnTo>
                  <a:pt x="159640" y="83296"/>
                </a:lnTo>
                <a:close/>
                <a:moveTo>
                  <a:pt x="158420" y="74090"/>
                </a:moveTo>
                <a:lnTo>
                  <a:pt x="151691" y="70208"/>
                </a:lnTo>
                <a:lnTo>
                  <a:pt x="159640" y="65587"/>
                </a:lnTo>
                <a:lnTo>
                  <a:pt x="166369" y="69469"/>
                </a:lnTo>
                <a:close/>
                <a:moveTo>
                  <a:pt x="151617" y="60263"/>
                </a:moveTo>
                <a:lnTo>
                  <a:pt x="158420" y="56344"/>
                </a:lnTo>
                <a:lnTo>
                  <a:pt x="166406" y="60965"/>
                </a:lnTo>
                <a:lnTo>
                  <a:pt x="159640" y="64884"/>
                </a:lnTo>
                <a:close/>
                <a:moveTo>
                  <a:pt x="151063" y="59930"/>
                </a:moveTo>
                <a:lnTo>
                  <a:pt x="144334" y="56048"/>
                </a:lnTo>
                <a:lnTo>
                  <a:pt x="151100" y="52129"/>
                </a:lnTo>
                <a:lnTo>
                  <a:pt x="157865" y="56011"/>
                </a:lnTo>
                <a:close/>
                <a:moveTo>
                  <a:pt x="143779" y="55753"/>
                </a:moveTo>
                <a:lnTo>
                  <a:pt x="135757" y="51131"/>
                </a:lnTo>
                <a:lnTo>
                  <a:pt x="142522" y="47175"/>
                </a:lnTo>
                <a:lnTo>
                  <a:pt x="150508" y="51797"/>
                </a:lnTo>
                <a:close/>
                <a:moveTo>
                  <a:pt x="142522" y="46547"/>
                </a:moveTo>
                <a:lnTo>
                  <a:pt x="135757" y="42665"/>
                </a:lnTo>
                <a:lnTo>
                  <a:pt x="143779" y="38044"/>
                </a:lnTo>
                <a:lnTo>
                  <a:pt x="150508" y="41925"/>
                </a:lnTo>
                <a:close/>
                <a:moveTo>
                  <a:pt x="135202" y="42332"/>
                </a:moveTo>
                <a:lnTo>
                  <a:pt x="127217" y="37711"/>
                </a:lnTo>
                <a:lnTo>
                  <a:pt x="135202" y="33089"/>
                </a:lnTo>
                <a:lnTo>
                  <a:pt x="143225" y="37711"/>
                </a:lnTo>
                <a:close/>
                <a:moveTo>
                  <a:pt x="134685" y="42665"/>
                </a:moveTo>
                <a:lnTo>
                  <a:pt x="127919" y="46584"/>
                </a:lnTo>
                <a:lnTo>
                  <a:pt x="119933" y="41962"/>
                </a:lnTo>
                <a:lnTo>
                  <a:pt x="126662" y="38044"/>
                </a:lnTo>
                <a:close/>
                <a:moveTo>
                  <a:pt x="119342" y="41593"/>
                </a:moveTo>
                <a:lnTo>
                  <a:pt x="112576" y="37711"/>
                </a:lnTo>
                <a:lnTo>
                  <a:pt x="119342" y="33829"/>
                </a:lnTo>
                <a:lnTo>
                  <a:pt x="126070" y="37711"/>
                </a:lnTo>
                <a:close/>
                <a:moveTo>
                  <a:pt x="118787" y="41925"/>
                </a:moveTo>
                <a:lnTo>
                  <a:pt x="110765" y="46547"/>
                </a:lnTo>
                <a:lnTo>
                  <a:pt x="104036" y="42665"/>
                </a:lnTo>
                <a:lnTo>
                  <a:pt x="112022" y="38044"/>
                </a:lnTo>
                <a:close/>
                <a:moveTo>
                  <a:pt x="103481" y="42332"/>
                </a:moveTo>
                <a:lnTo>
                  <a:pt x="95459" y="37711"/>
                </a:lnTo>
                <a:lnTo>
                  <a:pt x="103481" y="33089"/>
                </a:lnTo>
                <a:lnTo>
                  <a:pt x="111467" y="37711"/>
                </a:lnTo>
                <a:close/>
                <a:moveTo>
                  <a:pt x="94941" y="37378"/>
                </a:moveTo>
                <a:lnTo>
                  <a:pt x="88175" y="33496"/>
                </a:lnTo>
                <a:lnTo>
                  <a:pt x="96161" y="28875"/>
                </a:lnTo>
                <a:lnTo>
                  <a:pt x="102927" y="32757"/>
                </a:lnTo>
                <a:close/>
                <a:moveTo>
                  <a:pt x="94387" y="37711"/>
                </a:moveTo>
                <a:lnTo>
                  <a:pt x="87621" y="41593"/>
                </a:lnTo>
                <a:lnTo>
                  <a:pt x="80892" y="37674"/>
                </a:lnTo>
                <a:lnTo>
                  <a:pt x="87621" y="33792"/>
                </a:lnTo>
                <a:close/>
                <a:moveTo>
                  <a:pt x="80264" y="37341"/>
                </a:moveTo>
                <a:lnTo>
                  <a:pt x="72278" y="32720"/>
                </a:lnTo>
                <a:lnTo>
                  <a:pt x="79044" y="28838"/>
                </a:lnTo>
                <a:lnTo>
                  <a:pt x="87029" y="33459"/>
                </a:lnTo>
                <a:close/>
                <a:moveTo>
                  <a:pt x="79709" y="37674"/>
                </a:moveTo>
                <a:lnTo>
                  <a:pt x="71724" y="42332"/>
                </a:lnTo>
                <a:lnTo>
                  <a:pt x="63738" y="37711"/>
                </a:lnTo>
                <a:lnTo>
                  <a:pt x="71724" y="33089"/>
                </a:lnTo>
                <a:close/>
                <a:moveTo>
                  <a:pt x="71169" y="42665"/>
                </a:moveTo>
                <a:lnTo>
                  <a:pt x="64440" y="46547"/>
                </a:lnTo>
                <a:lnTo>
                  <a:pt x="56418" y="41925"/>
                </a:lnTo>
                <a:lnTo>
                  <a:pt x="63183" y="38044"/>
                </a:lnTo>
                <a:close/>
                <a:moveTo>
                  <a:pt x="63886" y="46880"/>
                </a:moveTo>
                <a:lnTo>
                  <a:pt x="55863" y="51501"/>
                </a:lnTo>
                <a:lnTo>
                  <a:pt x="47877" y="46880"/>
                </a:lnTo>
                <a:lnTo>
                  <a:pt x="55863" y="42258"/>
                </a:lnTo>
                <a:close/>
                <a:moveTo>
                  <a:pt x="55272" y="51797"/>
                </a:moveTo>
                <a:lnTo>
                  <a:pt x="48543" y="55679"/>
                </a:lnTo>
                <a:lnTo>
                  <a:pt x="40594" y="51057"/>
                </a:lnTo>
                <a:lnTo>
                  <a:pt x="47323" y="47175"/>
                </a:lnTo>
                <a:close/>
                <a:moveTo>
                  <a:pt x="55309" y="60263"/>
                </a:moveTo>
                <a:lnTo>
                  <a:pt x="47323" y="64884"/>
                </a:lnTo>
                <a:lnTo>
                  <a:pt x="40520" y="60965"/>
                </a:lnTo>
                <a:lnTo>
                  <a:pt x="48543" y="56344"/>
                </a:lnTo>
                <a:close/>
                <a:moveTo>
                  <a:pt x="46768" y="65254"/>
                </a:moveTo>
                <a:lnTo>
                  <a:pt x="40040" y="69136"/>
                </a:lnTo>
                <a:lnTo>
                  <a:pt x="33237" y="65217"/>
                </a:lnTo>
                <a:lnTo>
                  <a:pt x="39966" y="61335"/>
                </a:lnTo>
                <a:close/>
                <a:moveTo>
                  <a:pt x="39485" y="69469"/>
                </a:moveTo>
                <a:lnTo>
                  <a:pt x="31462" y="74090"/>
                </a:lnTo>
                <a:lnTo>
                  <a:pt x="24697" y="70171"/>
                </a:lnTo>
                <a:lnTo>
                  <a:pt x="32682" y="65550"/>
                </a:lnTo>
                <a:close/>
                <a:moveTo>
                  <a:pt x="31462" y="74719"/>
                </a:moveTo>
                <a:lnTo>
                  <a:pt x="39411" y="79340"/>
                </a:lnTo>
                <a:lnTo>
                  <a:pt x="32682" y="83222"/>
                </a:lnTo>
                <a:lnTo>
                  <a:pt x="24734" y="78600"/>
                </a:lnTo>
                <a:close/>
                <a:moveTo>
                  <a:pt x="39966" y="79673"/>
                </a:moveTo>
                <a:lnTo>
                  <a:pt x="46768" y="83591"/>
                </a:lnTo>
                <a:lnTo>
                  <a:pt x="40040" y="87547"/>
                </a:lnTo>
                <a:lnTo>
                  <a:pt x="33237" y="83591"/>
                </a:lnTo>
                <a:close/>
                <a:moveTo>
                  <a:pt x="47323" y="83924"/>
                </a:moveTo>
                <a:lnTo>
                  <a:pt x="55272" y="88546"/>
                </a:lnTo>
                <a:lnTo>
                  <a:pt x="48543" y="92464"/>
                </a:lnTo>
                <a:lnTo>
                  <a:pt x="40594" y="87843"/>
                </a:lnTo>
                <a:close/>
                <a:moveTo>
                  <a:pt x="55309" y="97012"/>
                </a:moveTo>
                <a:lnTo>
                  <a:pt x="47323" y="101633"/>
                </a:lnTo>
                <a:lnTo>
                  <a:pt x="40520" y="97714"/>
                </a:lnTo>
                <a:lnTo>
                  <a:pt x="48543" y="93093"/>
                </a:lnTo>
                <a:close/>
                <a:moveTo>
                  <a:pt x="55863" y="97345"/>
                </a:moveTo>
                <a:lnTo>
                  <a:pt x="63812" y="101966"/>
                </a:lnTo>
                <a:lnTo>
                  <a:pt x="55826" y="106587"/>
                </a:lnTo>
                <a:lnTo>
                  <a:pt x="47877" y="102003"/>
                </a:lnTo>
                <a:close/>
                <a:moveTo>
                  <a:pt x="64366" y="102262"/>
                </a:moveTo>
                <a:lnTo>
                  <a:pt x="71169" y="106218"/>
                </a:lnTo>
                <a:lnTo>
                  <a:pt x="63220" y="110839"/>
                </a:lnTo>
                <a:lnTo>
                  <a:pt x="56418" y="106883"/>
                </a:lnTo>
                <a:close/>
                <a:moveTo>
                  <a:pt x="71724" y="106513"/>
                </a:moveTo>
                <a:lnTo>
                  <a:pt x="79672" y="111135"/>
                </a:lnTo>
                <a:lnTo>
                  <a:pt x="71724" y="115756"/>
                </a:lnTo>
                <a:lnTo>
                  <a:pt x="63775" y="111209"/>
                </a:lnTo>
                <a:close/>
                <a:moveTo>
                  <a:pt x="72315" y="106218"/>
                </a:moveTo>
                <a:lnTo>
                  <a:pt x="79118" y="102262"/>
                </a:lnTo>
                <a:lnTo>
                  <a:pt x="87066" y="106883"/>
                </a:lnTo>
                <a:lnTo>
                  <a:pt x="80264" y="110839"/>
                </a:lnTo>
                <a:close/>
                <a:moveTo>
                  <a:pt x="87584" y="107216"/>
                </a:moveTo>
                <a:lnTo>
                  <a:pt x="94387" y="111135"/>
                </a:lnTo>
                <a:lnTo>
                  <a:pt x="87584" y="115054"/>
                </a:lnTo>
                <a:lnTo>
                  <a:pt x="80781" y="111135"/>
                </a:lnTo>
                <a:close/>
                <a:moveTo>
                  <a:pt x="88175" y="106846"/>
                </a:moveTo>
                <a:lnTo>
                  <a:pt x="96124" y="102225"/>
                </a:lnTo>
                <a:lnTo>
                  <a:pt x="102927" y="106144"/>
                </a:lnTo>
                <a:lnTo>
                  <a:pt x="94978" y="110765"/>
                </a:lnTo>
                <a:close/>
                <a:moveTo>
                  <a:pt x="103481" y="106513"/>
                </a:moveTo>
                <a:lnTo>
                  <a:pt x="111430" y="111135"/>
                </a:lnTo>
                <a:lnTo>
                  <a:pt x="103481" y="115756"/>
                </a:lnTo>
                <a:lnTo>
                  <a:pt x="95533" y="111135"/>
                </a:lnTo>
                <a:close/>
                <a:moveTo>
                  <a:pt x="104036" y="106218"/>
                </a:moveTo>
                <a:lnTo>
                  <a:pt x="110839" y="102262"/>
                </a:lnTo>
                <a:lnTo>
                  <a:pt x="118787" y="106883"/>
                </a:lnTo>
                <a:lnTo>
                  <a:pt x="111985" y="110839"/>
                </a:lnTo>
                <a:close/>
                <a:moveTo>
                  <a:pt x="119379" y="107216"/>
                </a:moveTo>
                <a:lnTo>
                  <a:pt x="126181" y="111135"/>
                </a:lnTo>
                <a:lnTo>
                  <a:pt x="119379" y="115054"/>
                </a:lnTo>
                <a:lnTo>
                  <a:pt x="112576" y="111135"/>
                </a:lnTo>
                <a:close/>
                <a:moveTo>
                  <a:pt x="119933" y="106846"/>
                </a:moveTo>
                <a:lnTo>
                  <a:pt x="127882" y="102225"/>
                </a:lnTo>
                <a:lnTo>
                  <a:pt x="134685" y="106144"/>
                </a:lnTo>
                <a:lnTo>
                  <a:pt x="126736" y="110765"/>
                </a:lnTo>
                <a:close/>
                <a:moveTo>
                  <a:pt x="128437" y="101966"/>
                </a:moveTo>
                <a:lnTo>
                  <a:pt x="135202" y="98010"/>
                </a:lnTo>
                <a:lnTo>
                  <a:pt x="142005" y="101966"/>
                </a:lnTo>
                <a:lnTo>
                  <a:pt x="135202" y="105885"/>
                </a:lnTo>
                <a:close/>
                <a:moveTo>
                  <a:pt x="142559" y="102262"/>
                </a:moveTo>
                <a:lnTo>
                  <a:pt x="150582" y="106883"/>
                </a:lnTo>
                <a:lnTo>
                  <a:pt x="143779" y="110839"/>
                </a:lnTo>
                <a:lnTo>
                  <a:pt x="135831" y="106218"/>
                </a:lnTo>
                <a:close/>
                <a:moveTo>
                  <a:pt x="143114" y="101966"/>
                </a:moveTo>
                <a:lnTo>
                  <a:pt x="151063" y="97345"/>
                </a:lnTo>
                <a:lnTo>
                  <a:pt x="159085" y="101966"/>
                </a:lnTo>
                <a:lnTo>
                  <a:pt x="151137" y="106513"/>
                </a:lnTo>
                <a:close/>
                <a:moveTo>
                  <a:pt x="144334" y="92760"/>
                </a:moveTo>
                <a:lnTo>
                  <a:pt x="151137" y="88841"/>
                </a:lnTo>
                <a:lnTo>
                  <a:pt x="157865" y="92760"/>
                </a:lnTo>
                <a:lnTo>
                  <a:pt x="151063" y="96679"/>
                </a:lnTo>
                <a:close/>
                <a:moveTo>
                  <a:pt x="151691" y="88509"/>
                </a:moveTo>
                <a:lnTo>
                  <a:pt x="159640" y="83887"/>
                </a:lnTo>
                <a:lnTo>
                  <a:pt x="166369" y="87806"/>
                </a:lnTo>
                <a:lnTo>
                  <a:pt x="158420" y="92427"/>
                </a:lnTo>
                <a:close/>
                <a:moveTo>
                  <a:pt x="160194" y="83591"/>
                </a:moveTo>
                <a:lnTo>
                  <a:pt x="166960" y="79673"/>
                </a:lnTo>
                <a:lnTo>
                  <a:pt x="173726" y="83555"/>
                </a:lnTo>
                <a:lnTo>
                  <a:pt x="166923" y="87473"/>
                </a:lnTo>
                <a:close/>
                <a:moveTo>
                  <a:pt x="158974" y="74423"/>
                </a:moveTo>
                <a:lnTo>
                  <a:pt x="166923" y="69801"/>
                </a:lnTo>
                <a:lnTo>
                  <a:pt x="174909" y="74423"/>
                </a:lnTo>
                <a:lnTo>
                  <a:pt x="166960" y="79044"/>
                </a:lnTo>
                <a:close/>
                <a:moveTo>
                  <a:pt x="160194" y="65254"/>
                </a:moveTo>
                <a:lnTo>
                  <a:pt x="166960" y="61335"/>
                </a:lnTo>
                <a:lnTo>
                  <a:pt x="173726" y="65217"/>
                </a:lnTo>
                <a:lnTo>
                  <a:pt x="166923" y="69136"/>
                </a:lnTo>
                <a:close/>
                <a:moveTo>
                  <a:pt x="158974" y="56048"/>
                </a:moveTo>
                <a:lnTo>
                  <a:pt x="166923" y="51427"/>
                </a:lnTo>
                <a:lnTo>
                  <a:pt x="174909" y="56048"/>
                </a:lnTo>
                <a:lnTo>
                  <a:pt x="166960" y="60670"/>
                </a:lnTo>
                <a:close/>
                <a:moveTo>
                  <a:pt x="158420" y="55753"/>
                </a:moveTo>
                <a:lnTo>
                  <a:pt x="151691" y="51871"/>
                </a:lnTo>
                <a:lnTo>
                  <a:pt x="159677" y="47249"/>
                </a:lnTo>
                <a:lnTo>
                  <a:pt x="166406" y="51131"/>
                </a:lnTo>
                <a:close/>
                <a:moveTo>
                  <a:pt x="151137" y="51501"/>
                </a:moveTo>
                <a:lnTo>
                  <a:pt x="143114" y="46880"/>
                </a:lnTo>
                <a:lnTo>
                  <a:pt x="151137" y="42258"/>
                </a:lnTo>
                <a:lnTo>
                  <a:pt x="159122" y="46880"/>
                </a:lnTo>
                <a:close/>
                <a:moveTo>
                  <a:pt x="144334" y="37711"/>
                </a:moveTo>
                <a:lnTo>
                  <a:pt x="151063" y="33792"/>
                </a:lnTo>
                <a:lnTo>
                  <a:pt x="157828" y="37674"/>
                </a:lnTo>
                <a:lnTo>
                  <a:pt x="151063" y="41593"/>
                </a:lnTo>
                <a:close/>
                <a:moveTo>
                  <a:pt x="143779" y="37378"/>
                </a:moveTo>
                <a:lnTo>
                  <a:pt x="135757" y="32757"/>
                </a:lnTo>
                <a:lnTo>
                  <a:pt x="142522" y="28838"/>
                </a:lnTo>
                <a:lnTo>
                  <a:pt x="150508" y="33459"/>
                </a:lnTo>
                <a:close/>
                <a:moveTo>
                  <a:pt x="135202" y="32387"/>
                </a:moveTo>
                <a:lnTo>
                  <a:pt x="128474" y="28505"/>
                </a:lnTo>
                <a:lnTo>
                  <a:pt x="135202" y="24623"/>
                </a:lnTo>
                <a:lnTo>
                  <a:pt x="141968" y="28505"/>
                </a:lnTo>
                <a:close/>
                <a:moveTo>
                  <a:pt x="134611" y="32720"/>
                </a:moveTo>
                <a:lnTo>
                  <a:pt x="126625" y="37341"/>
                </a:lnTo>
                <a:lnTo>
                  <a:pt x="119896" y="33459"/>
                </a:lnTo>
                <a:lnTo>
                  <a:pt x="127882" y="28838"/>
                </a:lnTo>
                <a:close/>
                <a:moveTo>
                  <a:pt x="119379" y="33126"/>
                </a:moveTo>
                <a:lnTo>
                  <a:pt x="111393" y="28505"/>
                </a:lnTo>
                <a:lnTo>
                  <a:pt x="119379" y="23884"/>
                </a:lnTo>
                <a:lnTo>
                  <a:pt x="127364" y="28505"/>
                </a:lnTo>
                <a:close/>
                <a:moveTo>
                  <a:pt x="118787" y="33459"/>
                </a:moveTo>
                <a:lnTo>
                  <a:pt x="112022" y="37341"/>
                </a:lnTo>
                <a:lnTo>
                  <a:pt x="104036" y="32720"/>
                </a:lnTo>
                <a:lnTo>
                  <a:pt x="110765" y="28838"/>
                </a:lnTo>
                <a:close/>
                <a:moveTo>
                  <a:pt x="103481" y="32387"/>
                </a:moveTo>
                <a:lnTo>
                  <a:pt x="96716" y="28505"/>
                </a:lnTo>
                <a:lnTo>
                  <a:pt x="103481" y="24623"/>
                </a:lnTo>
                <a:lnTo>
                  <a:pt x="110210" y="28505"/>
                </a:lnTo>
                <a:close/>
                <a:moveTo>
                  <a:pt x="96161" y="28209"/>
                </a:moveTo>
                <a:lnTo>
                  <a:pt x="88175" y="23588"/>
                </a:lnTo>
                <a:lnTo>
                  <a:pt x="94941" y="19706"/>
                </a:lnTo>
                <a:lnTo>
                  <a:pt x="102927" y="24327"/>
                </a:lnTo>
                <a:close/>
                <a:moveTo>
                  <a:pt x="95607" y="28505"/>
                </a:moveTo>
                <a:lnTo>
                  <a:pt x="87621" y="33126"/>
                </a:lnTo>
                <a:lnTo>
                  <a:pt x="79635" y="28505"/>
                </a:lnTo>
                <a:lnTo>
                  <a:pt x="87621" y="23884"/>
                </a:lnTo>
                <a:close/>
                <a:moveTo>
                  <a:pt x="79044" y="28209"/>
                </a:moveTo>
                <a:lnTo>
                  <a:pt x="72278" y="24327"/>
                </a:lnTo>
                <a:lnTo>
                  <a:pt x="80264" y="19706"/>
                </a:lnTo>
                <a:lnTo>
                  <a:pt x="87029" y="23588"/>
                </a:lnTo>
                <a:close/>
                <a:moveTo>
                  <a:pt x="78489" y="28505"/>
                </a:moveTo>
                <a:lnTo>
                  <a:pt x="71724" y="32387"/>
                </a:lnTo>
                <a:lnTo>
                  <a:pt x="64995" y="28468"/>
                </a:lnTo>
                <a:lnTo>
                  <a:pt x="71724" y="24586"/>
                </a:lnTo>
                <a:close/>
                <a:moveTo>
                  <a:pt x="71169" y="32720"/>
                </a:moveTo>
                <a:lnTo>
                  <a:pt x="63183" y="37341"/>
                </a:lnTo>
                <a:lnTo>
                  <a:pt x="56418" y="33422"/>
                </a:lnTo>
                <a:lnTo>
                  <a:pt x="64440" y="28801"/>
                </a:lnTo>
                <a:close/>
                <a:moveTo>
                  <a:pt x="62629" y="37711"/>
                </a:moveTo>
                <a:lnTo>
                  <a:pt x="55863" y="41593"/>
                </a:lnTo>
                <a:lnTo>
                  <a:pt x="49134" y="37674"/>
                </a:lnTo>
                <a:lnTo>
                  <a:pt x="55863" y="33792"/>
                </a:lnTo>
                <a:close/>
                <a:moveTo>
                  <a:pt x="55309" y="41925"/>
                </a:moveTo>
                <a:lnTo>
                  <a:pt x="47323" y="46547"/>
                </a:lnTo>
                <a:lnTo>
                  <a:pt x="40520" y="42628"/>
                </a:lnTo>
                <a:lnTo>
                  <a:pt x="48543" y="38007"/>
                </a:lnTo>
                <a:close/>
                <a:moveTo>
                  <a:pt x="46731" y="46880"/>
                </a:moveTo>
                <a:lnTo>
                  <a:pt x="39966" y="50761"/>
                </a:lnTo>
                <a:lnTo>
                  <a:pt x="33200" y="46806"/>
                </a:lnTo>
                <a:lnTo>
                  <a:pt x="39929" y="42924"/>
                </a:lnTo>
                <a:close/>
                <a:moveTo>
                  <a:pt x="47988" y="56048"/>
                </a:moveTo>
                <a:lnTo>
                  <a:pt x="39966" y="60670"/>
                </a:lnTo>
                <a:lnTo>
                  <a:pt x="32017" y="56048"/>
                </a:lnTo>
                <a:lnTo>
                  <a:pt x="40040" y="51427"/>
                </a:lnTo>
                <a:close/>
                <a:moveTo>
                  <a:pt x="39411" y="61002"/>
                </a:moveTo>
                <a:lnTo>
                  <a:pt x="32682" y="64884"/>
                </a:lnTo>
                <a:lnTo>
                  <a:pt x="24734" y="60263"/>
                </a:lnTo>
                <a:lnTo>
                  <a:pt x="31462" y="56381"/>
                </a:lnTo>
                <a:close/>
                <a:moveTo>
                  <a:pt x="32128" y="65217"/>
                </a:moveTo>
                <a:lnTo>
                  <a:pt x="24142" y="69838"/>
                </a:lnTo>
                <a:lnTo>
                  <a:pt x="16193" y="65217"/>
                </a:lnTo>
                <a:lnTo>
                  <a:pt x="24179" y="60596"/>
                </a:lnTo>
                <a:close/>
                <a:moveTo>
                  <a:pt x="30871" y="74423"/>
                </a:moveTo>
                <a:lnTo>
                  <a:pt x="24142" y="78342"/>
                </a:lnTo>
                <a:lnTo>
                  <a:pt x="17340" y="74423"/>
                </a:lnTo>
                <a:lnTo>
                  <a:pt x="24068" y="70541"/>
                </a:lnTo>
                <a:close/>
                <a:moveTo>
                  <a:pt x="32091" y="83555"/>
                </a:moveTo>
                <a:lnTo>
                  <a:pt x="24068" y="88176"/>
                </a:lnTo>
                <a:lnTo>
                  <a:pt x="16120" y="83591"/>
                </a:lnTo>
                <a:lnTo>
                  <a:pt x="24142" y="78970"/>
                </a:lnTo>
                <a:close/>
                <a:moveTo>
                  <a:pt x="32682" y="83887"/>
                </a:moveTo>
                <a:lnTo>
                  <a:pt x="39485" y="87806"/>
                </a:lnTo>
                <a:lnTo>
                  <a:pt x="31462" y="92427"/>
                </a:lnTo>
                <a:lnTo>
                  <a:pt x="24697" y="88509"/>
                </a:lnTo>
                <a:close/>
                <a:moveTo>
                  <a:pt x="40040" y="88139"/>
                </a:moveTo>
                <a:lnTo>
                  <a:pt x="47988" y="92760"/>
                </a:lnTo>
                <a:lnTo>
                  <a:pt x="39966" y="97382"/>
                </a:lnTo>
                <a:lnTo>
                  <a:pt x="32017" y="92797"/>
                </a:lnTo>
                <a:close/>
                <a:moveTo>
                  <a:pt x="46768" y="101966"/>
                </a:moveTo>
                <a:lnTo>
                  <a:pt x="40040" y="105885"/>
                </a:lnTo>
                <a:lnTo>
                  <a:pt x="33237" y="101966"/>
                </a:lnTo>
                <a:lnTo>
                  <a:pt x="39966" y="98010"/>
                </a:lnTo>
                <a:close/>
                <a:moveTo>
                  <a:pt x="47323" y="102262"/>
                </a:moveTo>
                <a:lnTo>
                  <a:pt x="55272" y="106846"/>
                </a:lnTo>
                <a:lnTo>
                  <a:pt x="48469" y="110765"/>
                </a:lnTo>
                <a:lnTo>
                  <a:pt x="40520" y="106218"/>
                </a:lnTo>
                <a:close/>
                <a:moveTo>
                  <a:pt x="55826" y="107216"/>
                </a:moveTo>
                <a:lnTo>
                  <a:pt x="62629" y="111135"/>
                </a:lnTo>
                <a:lnTo>
                  <a:pt x="55826" y="115054"/>
                </a:lnTo>
                <a:lnTo>
                  <a:pt x="49023" y="111135"/>
                </a:lnTo>
                <a:close/>
                <a:moveTo>
                  <a:pt x="63220" y="111467"/>
                </a:moveTo>
                <a:lnTo>
                  <a:pt x="71169" y="116052"/>
                </a:lnTo>
                <a:lnTo>
                  <a:pt x="64366" y="119971"/>
                </a:lnTo>
                <a:lnTo>
                  <a:pt x="56418" y="115386"/>
                </a:lnTo>
                <a:close/>
                <a:moveTo>
                  <a:pt x="71724" y="116385"/>
                </a:moveTo>
                <a:lnTo>
                  <a:pt x="78526" y="120303"/>
                </a:lnTo>
                <a:lnTo>
                  <a:pt x="71724" y="124222"/>
                </a:lnTo>
                <a:lnTo>
                  <a:pt x="64921" y="120303"/>
                </a:lnTo>
                <a:close/>
                <a:moveTo>
                  <a:pt x="72278" y="116052"/>
                </a:moveTo>
                <a:lnTo>
                  <a:pt x="80227" y="111430"/>
                </a:lnTo>
                <a:lnTo>
                  <a:pt x="87029" y="115349"/>
                </a:lnTo>
                <a:lnTo>
                  <a:pt x="79081" y="119971"/>
                </a:lnTo>
                <a:close/>
                <a:moveTo>
                  <a:pt x="87621" y="115682"/>
                </a:moveTo>
                <a:lnTo>
                  <a:pt x="95570" y="120303"/>
                </a:lnTo>
                <a:lnTo>
                  <a:pt x="87621" y="124925"/>
                </a:lnTo>
                <a:lnTo>
                  <a:pt x="79672" y="120340"/>
                </a:lnTo>
                <a:close/>
                <a:moveTo>
                  <a:pt x="88175" y="115349"/>
                </a:moveTo>
                <a:lnTo>
                  <a:pt x="94978" y="111430"/>
                </a:lnTo>
                <a:lnTo>
                  <a:pt x="102927" y="116052"/>
                </a:lnTo>
                <a:lnTo>
                  <a:pt x="96124" y="119971"/>
                </a:lnTo>
                <a:close/>
                <a:moveTo>
                  <a:pt x="103481" y="116385"/>
                </a:moveTo>
                <a:lnTo>
                  <a:pt x="110247" y="120303"/>
                </a:lnTo>
                <a:lnTo>
                  <a:pt x="103481" y="124222"/>
                </a:lnTo>
                <a:lnTo>
                  <a:pt x="96679" y="120303"/>
                </a:lnTo>
                <a:close/>
                <a:moveTo>
                  <a:pt x="104036" y="116052"/>
                </a:moveTo>
                <a:lnTo>
                  <a:pt x="111985" y="111430"/>
                </a:lnTo>
                <a:lnTo>
                  <a:pt x="118787" y="115349"/>
                </a:lnTo>
                <a:lnTo>
                  <a:pt x="110839" y="119971"/>
                </a:lnTo>
                <a:close/>
                <a:moveTo>
                  <a:pt x="119342" y="115682"/>
                </a:moveTo>
                <a:lnTo>
                  <a:pt x="127290" y="120303"/>
                </a:lnTo>
                <a:lnTo>
                  <a:pt x="119342" y="124888"/>
                </a:lnTo>
                <a:lnTo>
                  <a:pt x="111393" y="120229"/>
                </a:lnTo>
                <a:close/>
                <a:moveTo>
                  <a:pt x="119896" y="115349"/>
                </a:moveTo>
                <a:lnTo>
                  <a:pt x="126662" y="111430"/>
                </a:lnTo>
                <a:lnTo>
                  <a:pt x="134611" y="116052"/>
                </a:lnTo>
                <a:lnTo>
                  <a:pt x="127808" y="119971"/>
                </a:lnTo>
                <a:close/>
                <a:moveTo>
                  <a:pt x="127290" y="111098"/>
                </a:moveTo>
                <a:lnTo>
                  <a:pt x="135202" y="106476"/>
                </a:lnTo>
                <a:lnTo>
                  <a:pt x="143151" y="111098"/>
                </a:lnTo>
                <a:lnTo>
                  <a:pt x="135202" y="115682"/>
                </a:lnTo>
                <a:close/>
                <a:moveTo>
                  <a:pt x="143742" y="111467"/>
                </a:moveTo>
                <a:lnTo>
                  <a:pt x="150508" y="115386"/>
                </a:lnTo>
                <a:lnTo>
                  <a:pt x="142559" y="119971"/>
                </a:lnTo>
                <a:lnTo>
                  <a:pt x="135794" y="116052"/>
                </a:lnTo>
                <a:close/>
                <a:moveTo>
                  <a:pt x="144297" y="111135"/>
                </a:moveTo>
                <a:lnTo>
                  <a:pt x="151063" y="107216"/>
                </a:lnTo>
                <a:lnTo>
                  <a:pt x="157865" y="111135"/>
                </a:lnTo>
                <a:lnTo>
                  <a:pt x="151063" y="115054"/>
                </a:lnTo>
                <a:close/>
                <a:moveTo>
                  <a:pt x="151691" y="106846"/>
                </a:moveTo>
                <a:lnTo>
                  <a:pt x="159640" y="102262"/>
                </a:lnTo>
                <a:lnTo>
                  <a:pt x="166369" y="106218"/>
                </a:lnTo>
                <a:lnTo>
                  <a:pt x="158420" y="110765"/>
                </a:lnTo>
                <a:close/>
                <a:moveTo>
                  <a:pt x="151617" y="97012"/>
                </a:moveTo>
                <a:lnTo>
                  <a:pt x="158420" y="93093"/>
                </a:lnTo>
                <a:lnTo>
                  <a:pt x="166406" y="97714"/>
                </a:lnTo>
                <a:lnTo>
                  <a:pt x="159640" y="101633"/>
                </a:lnTo>
                <a:close/>
                <a:moveTo>
                  <a:pt x="158974" y="92760"/>
                </a:moveTo>
                <a:lnTo>
                  <a:pt x="166923" y="88139"/>
                </a:lnTo>
                <a:lnTo>
                  <a:pt x="174909" y="92760"/>
                </a:lnTo>
                <a:lnTo>
                  <a:pt x="166960" y="97345"/>
                </a:lnTo>
                <a:close/>
                <a:moveTo>
                  <a:pt x="167478" y="87806"/>
                </a:moveTo>
                <a:lnTo>
                  <a:pt x="174280" y="83887"/>
                </a:lnTo>
                <a:lnTo>
                  <a:pt x="182266" y="88509"/>
                </a:lnTo>
                <a:lnTo>
                  <a:pt x="175463" y="92427"/>
                </a:lnTo>
                <a:close/>
                <a:moveTo>
                  <a:pt x="174280" y="83222"/>
                </a:moveTo>
                <a:lnTo>
                  <a:pt x="167515" y="79340"/>
                </a:lnTo>
                <a:lnTo>
                  <a:pt x="175463" y="74719"/>
                </a:lnTo>
                <a:lnTo>
                  <a:pt x="182229" y="78600"/>
                </a:lnTo>
                <a:close/>
                <a:moveTo>
                  <a:pt x="167478" y="69469"/>
                </a:moveTo>
                <a:lnTo>
                  <a:pt x="174280" y="65550"/>
                </a:lnTo>
                <a:lnTo>
                  <a:pt x="182266" y="70171"/>
                </a:lnTo>
                <a:lnTo>
                  <a:pt x="175463" y="74090"/>
                </a:lnTo>
                <a:close/>
                <a:moveTo>
                  <a:pt x="174280" y="64884"/>
                </a:moveTo>
                <a:lnTo>
                  <a:pt x="167515" y="61002"/>
                </a:lnTo>
                <a:lnTo>
                  <a:pt x="175463" y="56381"/>
                </a:lnTo>
                <a:lnTo>
                  <a:pt x="182229" y="60263"/>
                </a:lnTo>
                <a:close/>
                <a:moveTo>
                  <a:pt x="167478" y="51131"/>
                </a:moveTo>
                <a:lnTo>
                  <a:pt x="174280" y="47175"/>
                </a:lnTo>
                <a:lnTo>
                  <a:pt x="182266" y="51797"/>
                </a:lnTo>
                <a:lnTo>
                  <a:pt x="175463" y="55753"/>
                </a:lnTo>
                <a:close/>
                <a:moveTo>
                  <a:pt x="166923" y="50798"/>
                </a:moveTo>
                <a:lnTo>
                  <a:pt x="160194" y="46917"/>
                </a:lnTo>
                <a:lnTo>
                  <a:pt x="166960" y="42998"/>
                </a:lnTo>
                <a:lnTo>
                  <a:pt x="173726" y="46880"/>
                </a:lnTo>
                <a:close/>
                <a:moveTo>
                  <a:pt x="159640" y="46547"/>
                </a:moveTo>
                <a:lnTo>
                  <a:pt x="151617" y="41925"/>
                </a:lnTo>
                <a:lnTo>
                  <a:pt x="158383" y="38007"/>
                </a:lnTo>
                <a:lnTo>
                  <a:pt x="166369" y="42628"/>
                </a:lnTo>
                <a:close/>
                <a:moveTo>
                  <a:pt x="158383" y="37341"/>
                </a:moveTo>
                <a:lnTo>
                  <a:pt x="151617" y="33459"/>
                </a:lnTo>
                <a:lnTo>
                  <a:pt x="159640" y="28838"/>
                </a:lnTo>
                <a:lnTo>
                  <a:pt x="166369" y="32720"/>
                </a:lnTo>
                <a:close/>
                <a:moveTo>
                  <a:pt x="151137" y="33126"/>
                </a:moveTo>
                <a:lnTo>
                  <a:pt x="143114" y="28505"/>
                </a:lnTo>
                <a:lnTo>
                  <a:pt x="151137" y="23884"/>
                </a:lnTo>
                <a:lnTo>
                  <a:pt x="159122" y="28505"/>
                </a:lnTo>
                <a:close/>
                <a:moveTo>
                  <a:pt x="142522" y="28209"/>
                </a:moveTo>
                <a:lnTo>
                  <a:pt x="135757" y="24327"/>
                </a:lnTo>
                <a:lnTo>
                  <a:pt x="143779" y="19706"/>
                </a:lnTo>
                <a:lnTo>
                  <a:pt x="150508" y="23588"/>
                </a:lnTo>
                <a:close/>
                <a:moveTo>
                  <a:pt x="135202" y="23995"/>
                </a:moveTo>
                <a:lnTo>
                  <a:pt x="127217" y="19373"/>
                </a:lnTo>
                <a:lnTo>
                  <a:pt x="135202" y="14752"/>
                </a:lnTo>
                <a:lnTo>
                  <a:pt x="143225" y="19373"/>
                </a:lnTo>
                <a:close/>
                <a:moveTo>
                  <a:pt x="134685" y="24327"/>
                </a:moveTo>
                <a:lnTo>
                  <a:pt x="127919" y="28209"/>
                </a:lnTo>
                <a:lnTo>
                  <a:pt x="119933" y="23588"/>
                </a:lnTo>
                <a:lnTo>
                  <a:pt x="126662" y="19706"/>
                </a:lnTo>
                <a:close/>
                <a:moveTo>
                  <a:pt x="119342" y="23255"/>
                </a:moveTo>
                <a:lnTo>
                  <a:pt x="112576" y="19373"/>
                </a:lnTo>
                <a:lnTo>
                  <a:pt x="119342" y="15491"/>
                </a:lnTo>
                <a:lnTo>
                  <a:pt x="126070" y="19373"/>
                </a:lnTo>
                <a:close/>
                <a:moveTo>
                  <a:pt x="118787" y="23588"/>
                </a:moveTo>
                <a:lnTo>
                  <a:pt x="110765" y="28209"/>
                </a:lnTo>
                <a:lnTo>
                  <a:pt x="104036" y="24327"/>
                </a:lnTo>
                <a:lnTo>
                  <a:pt x="112022" y="19706"/>
                </a:lnTo>
                <a:close/>
                <a:moveTo>
                  <a:pt x="103481" y="23995"/>
                </a:moveTo>
                <a:lnTo>
                  <a:pt x="95459" y="19373"/>
                </a:lnTo>
                <a:lnTo>
                  <a:pt x="103481" y="14752"/>
                </a:lnTo>
                <a:lnTo>
                  <a:pt x="111467" y="19373"/>
                </a:lnTo>
                <a:close/>
                <a:moveTo>
                  <a:pt x="94941" y="19004"/>
                </a:moveTo>
                <a:lnTo>
                  <a:pt x="88175" y="15122"/>
                </a:lnTo>
                <a:lnTo>
                  <a:pt x="96161" y="10500"/>
                </a:lnTo>
                <a:lnTo>
                  <a:pt x="102927" y="14382"/>
                </a:lnTo>
                <a:close/>
                <a:moveTo>
                  <a:pt x="94313" y="19336"/>
                </a:moveTo>
                <a:lnTo>
                  <a:pt x="87584" y="23218"/>
                </a:lnTo>
                <a:lnTo>
                  <a:pt x="80818" y="19336"/>
                </a:lnTo>
                <a:lnTo>
                  <a:pt x="87584" y="15454"/>
                </a:lnTo>
                <a:close/>
                <a:moveTo>
                  <a:pt x="80338" y="19004"/>
                </a:moveTo>
                <a:lnTo>
                  <a:pt x="72315" y="14382"/>
                </a:lnTo>
                <a:lnTo>
                  <a:pt x="79081" y="10500"/>
                </a:lnTo>
                <a:lnTo>
                  <a:pt x="87066" y="15122"/>
                </a:lnTo>
                <a:close/>
                <a:moveTo>
                  <a:pt x="79709" y="19336"/>
                </a:moveTo>
                <a:lnTo>
                  <a:pt x="71724" y="23958"/>
                </a:lnTo>
                <a:lnTo>
                  <a:pt x="63738" y="19336"/>
                </a:lnTo>
                <a:lnTo>
                  <a:pt x="71724" y="14715"/>
                </a:lnTo>
                <a:close/>
                <a:moveTo>
                  <a:pt x="71169" y="24327"/>
                </a:moveTo>
                <a:lnTo>
                  <a:pt x="64440" y="28209"/>
                </a:lnTo>
                <a:lnTo>
                  <a:pt x="56418" y="23588"/>
                </a:lnTo>
                <a:lnTo>
                  <a:pt x="63183" y="19706"/>
                </a:lnTo>
                <a:close/>
                <a:moveTo>
                  <a:pt x="63886" y="28505"/>
                </a:moveTo>
                <a:lnTo>
                  <a:pt x="55863" y="33126"/>
                </a:lnTo>
                <a:lnTo>
                  <a:pt x="47877" y="28505"/>
                </a:lnTo>
                <a:lnTo>
                  <a:pt x="55863" y="23884"/>
                </a:lnTo>
                <a:close/>
                <a:moveTo>
                  <a:pt x="55272" y="33459"/>
                </a:moveTo>
                <a:lnTo>
                  <a:pt x="48543" y="37341"/>
                </a:lnTo>
                <a:lnTo>
                  <a:pt x="40520" y="32720"/>
                </a:lnTo>
                <a:lnTo>
                  <a:pt x="47286" y="28838"/>
                </a:lnTo>
                <a:close/>
                <a:moveTo>
                  <a:pt x="47988" y="37674"/>
                </a:moveTo>
                <a:lnTo>
                  <a:pt x="39966" y="42295"/>
                </a:lnTo>
                <a:lnTo>
                  <a:pt x="31980" y="37711"/>
                </a:lnTo>
                <a:lnTo>
                  <a:pt x="39966" y="33089"/>
                </a:lnTo>
                <a:close/>
                <a:moveTo>
                  <a:pt x="39411" y="42665"/>
                </a:moveTo>
                <a:lnTo>
                  <a:pt x="32682" y="46547"/>
                </a:lnTo>
                <a:lnTo>
                  <a:pt x="24734" y="41925"/>
                </a:lnTo>
                <a:lnTo>
                  <a:pt x="31462" y="38044"/>
                </a:lnTo>
                <a:close/>
                <a:moveTo>
                  <a:pt x="39485" y="51131"/>
                </a:moveTo>
                <a:lnTo>
                  <a:pt x="31462" y="55753"/>
                </a:lnTo>
                <a:lnTo>
                  <a:pt x="24697" y="51797"/>
                </a:lnTo>
                <a:lnTo>
                  <a:pt x="32682" y="47175"/>
                </a:lnTo>
                <a:close/>
                <a:moveTo>
                  <a:pt x="30871" y="56048"/>
                </a:moveTo>
                <a:lnTo>
                  <a:pt x="24142" y="59930"/>
                </a:lnTo>
                <a:lnTo>
                  <a:pt x="17340" y="56011"/>
                </a:lnTo>
                <a:lnTo>
                  <a:pt x="24068" y="52129"/>
                </a:lnTo>
                <a:close/>
                <a:moveTo>
                  <a:pt x="23588" y="60263"/>
                </a:moveTo>
                <a:lnTo>
                  <a:pt x="15565" y="64884"/>
                </a:lnTo>
                <a:lnTo>
                  <a:pt x="8799" y="60965"/>
                </a:lnTo>
                <a:lnTo>
                  <a:pt x="16785" y="56344"/>
                </a:lnTo>
                <a:close/>
                <a:moveTo>
                  <a:pt x="15565" y="65587"/>
                </a:moveTo>
                <a:lnTo>
                  <a:pt x="23514" y="70208"/>
                </a:lnTo>
                <a:lnTo>
                  <a:pt x="16785" y="74090"/>
                </a:lnTo>
                <a:lnTo>
                  <a:pt x="8836" y="69469"/>
                </a:lnTo>
                <a:close/>
                <a:moveTo>
                  <a:pt x="23588" y="78674"/>
                </a:moveTo>
                <a:lnTo>
                  <a:pt x="15565" y="83296"/>
                </a:lnTo>
                <a:lnTo>
                  <a:pt x="8799" y="79340"/>
                </a:lnTo>
                <a:lnTo>
                  <a:pt x="16785" y="74719"/>
                </a:lnTo>
                <a:close/>
                <a:moveTo>
                  <a:pt x="15565" y="83924"/>
                </a:moveTo>
                <a:lnTo>
                  <a:pt x="23514" y="88509"/>
                </a:lnTo>
                <a:lnTo>
                  <a:pt x="16785" y="92391"/>
                </a:lnTo>
                <a:lnTo>
                  <a:pt x="8836" y="87806"/>
                </a:lnTo>
                <a:close/>
                <a:moveTo>
                  <a:pt x="24068" y="88841"/>
                </a:moveTo>
                <a:lnTo>
                  <a:pt x="30871" y="92760"/>
                </a:lnTo>
                <a:lnTo>
                  <a:pt x="24142" y="96679"/>
                </a:lnTo>
                <a:lnTo>
                  <a:pt x="17340" y="92760"/>
                </a:lnTo>
                <a:close/>
                <a:moveTo>
                  <a:pt x="31462" y="93130"/>
                </a:moveTo>
                <a:lnTo>
                  <a:pt x="39411" y="97677"/>
                </a:lnTo>
                <a:lnTo>
                  <a:pt x="32682" y="101633"/>
                </a:lnTo>
                <a:lnTo>
                  <a:pt x="24734" y="97049"/>
                </a:lnTo>
                <a:close/>
                <a:moveTo>
                  <a:pt x="39485" y="106218"/>
                </a:moveTo>
                <a:lnTo>
                  <a:pt x="31462" y="110839"/>
                </a:lnTo>
                <a:lnTo>
                  <a:pt x="24697" y="106883"/>
                </a:lnTo>
                <a:lnTo>
                  <a:pt x="32682" y="102262"/>
                </a:lnTo>
                <a:close/>
                <a:moveTo>
                  <a:pt x="40040" y="106513"/>
                </a:moveTo>
                <a:lnTo>
                  <a:pt x="47988" y="111098"/>
                </a:lnTo>
                <a:lnTo>
                  <a:pt x="39966" y="115719"/>
                </a:lnTo>
                <a:lnTo>
                  <a:pt x="32017" y="111135"/>
                </a:lnTo>
                <a:close/>
                <a:moveTo>
                  <a:pt x="48543" y="111430"/>
                </a:moveTo>
                <a:lnTo>
                  <a:pt x="55309" y="115349"/>
                </a:lnTo>
                <a:lnTo>
                  <a:pt x="47360" y="119971"/>
                </a:lnTo>
                <a:lnTo>
                  <a:pt x="40594" y="116052"/>
                </a:lnTo>
                <a:close/>
                <a:moveTo>
                  <a:pt x="55863" y="115682"/>
                </a:moveTo>
                <a:lnTo>
                  <a:pt x="63812" y="120229"/>
                </a:lnTo>
                <a:lnTo>
                  <a:pt x="55863" y="124888"/>
                </a:lnTo>
                <a:lnTo>
                  <a:pt x="47914" y="120303"/>
                </a:lnTo>
                <a:close/>
                <a:moveTo>
                  <a:pt x="64366" y="120599"/>
                </a:moveTo>
                <a:lnTo>
                  <a:pt x="71169" y="124555"/>
                </a:lnTo>
                <a:lnTo>
                  <a:pt x="63220" y="129176"/>
                </a:lnTo>
                <a:lnTo>
                  <a:pt x="56418" y="125257"/>
                </a:lnTo>
                <a:close/>
                <a:moveTo>
                  <a:pt x="71724" y="124888"/>
                </a:moveTo>
                <a:lnTo>
                  <a:pt x="79672" y="129435"/>
                </a:lnTo>
                <a:lnTo>
                  <a:pt x="71724" y="134057"/>
                </a:lnTo>
                <a:lnTo>
                  <a:pt x="63775" y="129509"/>
                </a:lnTo>
                <a:close/>
                <a:moveTo>
                  <a:pt x="72315" y="124555"/>
                </a:moveTo>
                <a:lnTo>
                  <a:pt x="79118" y="120599"/>
                </a:lnTo>
                <a:lnTo>
                  <a:pt x="87066" y="125184"/>
                </a:lnTo>
                <a:lnTo>
                  <a:pt x="80264" y="129102"/>
                </a:lnTo>
                <a:close/>
                <a:moveTo>
                  <a:pt x="87584" y="125553"/>
                </a:moveTo>
                <a:lnTo>
                  <a:pt x="94387" y="129509"/>
                </a:lnTo>
                <a:lnTo>
                  <a:pt x="87584" y="133428"/>
                </a:lnTo>
                <a:lnTo>
                  <a:pt x="80781" y="129509"/>
                </a:lnTo>
                <a:close/>
                <a:moveTo>
                  <a:pt x="88175" y="125257"/>
                </a:moveTo>
                <a:lnTo>
                  <a:pt x="96124" y="120599"/>
                </a:lnTo>
                <a:lnTo>
                  <a:pt x="102927" y="124555"/>
                </a:lnTo>
                <a:lnTo>
                  <a:pt x="94978" y="129176"/>
                </a:lnTo>
                <a:close/>
                <a:moveTo>
                  <a:pt x="103481" y="124888"/>
                </a:moveTo>
                <a:lnTo>
                  <a:pt x="111430" y="129509"/>
                </a:lnTo>
                <a:lnTo>
                  <a:pt x="103481" y="134057"/>
                </a:lnTo>
                <a:lnTo>
                  <a:pt x="95533" y="129509"/>
                </a:lnTo>
                <a:close/>
                <a:moveTo>
                  <a:pt x="104036" y="124555"/>
                </a:moveTo>
                <a:lnTo>
                  <a:pt x="110839" y="120599"/>
                </a:lnTo>
                <a:lnTo>
                  <a:pt x="118787" y="125257"/>
                </a:lnTo>
                <a:lnTo>
                  <a:pt x="111985" y="129176"/>
                </a:lnTo>
                <a:close/>
                <a:moveTo>
                  <a:pt x="119379" y="125553"/>
                </a:moveTo>
                <a:lnTo>
                  <a:pt x="126181" y="129509"/>
                </a:lnTo>
                <a:lnTo>
                  <a:pt x="119379" y="133428"/>
                </a:lnTo>
                <a:lnTo>
                  <a:pt x="112576" y="129509"/>
                </a:lnTo>
                <a:close/>
                <a:moveTo>
                  <a:pt x="119933" y="125257"/>
                </a:moveTo>
                <a:lnTo>
                  <a:pt x="127882" y="120673"/>
                </a:lnTo>
                <a:lnTo>
                  <a:pt x="134685" y="124592"/>
                </a:lnTo>
                <a:lnTo>
                  <a:pt x="126736" y="129176"/>
                </a:lnTo>
                <a:close/>
                <a:moveTo>
                  <a:pt x="128437" y="120303"/>
                </a:moveTo>
                <a:lnTo>
                  <a:pt x="135202" y="116385"/>
                </a:lnTo>
                <a:lnTo>
                  <a:pt x="142005" y="120303"/>
                </a:lnTo>
                <a:lnTo>
                  <a:pt x="135202" y="124222"/>
                </a:lnTo>
                <a:close/>
                <a:moveTo>
                  <a:pt x="142559" y="120599"/>
                </a:moveTo>
                <a:lnTo>
                  <a:pt x="150508" y="125257"/>
                </a:lnTo>
                <a:lnTo>
                  <a:pt x="143742" y="129176"/>
                </a:lnTo>
                <a:lnTo>
                  <a:pt x="135794" y="124555"/>
                </a:lnTo>
                <a:close/>
                <a:moveTo>
                  <a:pt x="143114" y="120303"/>
                </a:moveTo>
                <a:lnTo>
                  <a:pt x="151063" y="115719"/>
                </a:lnTo>
                <a:lnTo>
                  <a:pt x="159011" y="120340"/>
                </a:lnTo>
                <a:lnTo>
                  <a:pt x="151063" y="124925"/>
                </a:lnTo>
                <a:close/>
                <a:moveTo>
                  <a:pt x="151617" y="115349"/>
                </a:moveTo>
                <a:lnTo>
                  <a:pt x="158420" y="111430"/>
                </a:lnTo>
                <a:lnTo>
                  <a:pt x="166406" y="116052"/>
                </a:lnTo>
                <a:lnTo>
                  <a:pt x="159640" y="119971"/>
                </a:lnTo>
                <a:close/>
                <a:moveTo>
                  <a:pt x="158974" y="111098"/>
                </a:moveTo>
                <a:lnTo>
                  <a:pt x="166923" y="106513"/>
                </a:lnTo>
                <a:lnTo>
                  <a:pt x="174909" y="111135"/>
                </a:lnTo>
                <a:lnTo>
                  <a:pt x="166960" y="115719"/>
                </a:lnTo>
                <a:close/>
                <a:moveTo>
                  <a:pt x="160194" y="101966"/>
                </a:moveTo>
                <a:lnTo>
                  <a:pt x="166960" y="98010"/>
                </a:lnTo>
                <a:lnTo>
                  <a:pt x="173726" y="101966"/>
                </a:lnTo>
                <a:lnTo>
                  <a:pt x="166923" y="105885"/>
                </a:lnTo>
                <a:close/>
                <a:moveTo>
                  <a:pt x="167515" y="97714"/>
                </a:moveTo>
                <a:lnTo>
                  <a:pt x="175463" y="93130"/>
                </a:lnTo>
                <a:lnTo>
                  <a:pt x="182229" y="97049"/>
                </a:lnTo>
                <a:lnTo>
                  <a:pt x="174280" y="101633"/>
                </a:lnTo>
                <a:close/>
                <a:moveTo>
                  <a:pt x="176018" y="92760"/>
                </a:moveTo>
                <a:lnTo>
                  <a:pt x="182820" y="88841"/>
                </a:lnTo>
                <a:lnTo>
                  <a:pt x="189586" y="92723"/>
                </a:lnTo>
                <a:lnTo>
                  <a:pt x="182784" y="96642"/>
                </a:lnTo>
                <a:close/>
                <a:moveTo>
                  <a:pt x="174872" y="83555"/>
                </a:moveTo>
                <a:lnTo>
                  <a:pt x="182820" y="78933"/>
                </a:lnTo>
                <a:lnTo>
                  <a:pt x="190806" y="83555"/>
                </a:lnTo>
                <a:lnTo>
                  <a:pt x="182857" y="88139"/>
                </a:lnTo>
                <a:close/>
                <a:moveTo>
                  <a:pt x="176092" y="74423"/>
                </a:moveTo>
                <a:lnTo>
                  <a:pt x="182857" y="70467"/>
                </a:lnTo>
                <a:lnTo>
                  <a:pt x="189623" y="74349"/>
                </a:lnTo>
                <a:lnTo>
                  <a:pt x="182820" y="78305"/>
                </a:lnTo>
                <a:close/>
                <a:moveTo>
                  <a:pt x="174835" y="65217"/>
                </a:moveTo>
                <a:lnTo>
                  <a:pt x="182784" y="60596"/>
                </a:lnTo>
                <a:lnTo>
                  <a:pt x="190769" y="65217"/>
                </a:lnTo>
                <a:lnTo>
                  <a:pt x="182820" y="69838"/>
                </a:lnTo>
                <a:close/>
                <a:moveTo>
                  <a:pt x="190806" y="46880"/>
                </a:moveTo>
                <a:lnTo>
                  <a:pt x="182857" y="51501"/>
                </a:lnTo>
                <a:lnTo>
                  <a:pt x="174872" y="46880"/>
                </a:lnTo>
                <a:lnTo>
                  <a:pt x="182820" y="42258"/>
                </a:lnTo>
                <a:close/>
                <a:moveTo>
                  <a:pt x="182229" y="41925"/>
                </a:moveTo>
                <a:lnTo>
                  <a:pt x="174280" y="46547"/>
                </a:lnTo>
                <a:lnTo>
                  <a:pt x="167515" y="42665"/>
                </a:lnTo>
                <a:lnTo>
                  <a:pt x="175537" y="38044"/>
                </a:lnTo>
                <a:close/>
                <a:moveTo>
                  <a:pt x="174983" y="37711"/>
                </a:moveTo>
                <a:lnTo>
                  <a:pt x="166960" y="42332"/>
                </a:lnTo>
                <a:lnTo>
                  <a:pt x="158974" y="37711"/>
                </a:lnTo>
                <a:lnTo>
                  <a:pt x="166960" y="33089"/>
                </a:lnTo>
                <a:close/>
                <a:moveTo>
                  <a:pt x="173726" y="28505"/>
                </a:moveTo>
                <a:lnTo>
                  <a:pt x="166960" y="32461"/>
                </a:lnTo>
                <a:lnTo>
                  <a:pt x="160231" y="28542"/>
                </a:lnTo>
                <a:lnTo>
                  <a:pt x="166960" y="24623"/>
                </a:lnTo>
                <a:close/>
                <a:moveTo>
                  <a:pt x="158383" y="19632"/>
                </a:moveTo>
                <a:lnTo>
                  <a:pt x="166406" y="24253"/>
                </a:lnTo>
                <a:lnTo>
                  <a:pt x="159677" y="28209"/>
                </a:lnTo>
                <a:lnTo>
                  <a:pt x="151654" y="23588"/>
                </a:lnTo>
                <a:close/>
                <a:moveTo>
                  <a:pt x="157828" y="19336"/>
                </a:moveTo>
                <a:lnTo>
                  <a:pt x="151063" y="23255"/>
                </a:lnTo>
                <a:lnTo>
                  <a:pt x="144334" y="19373"/>
                </a:lnTo>
                <a:lnTo>
                  <a:pt x="151063" y="15491"/>
                </a:lnTo>
                <a:close/>
                <a:moveTo>
                  <a:pt x="142522" y="10500"/>
                </a:moveTo>
                <a:lnTo>
                  <a:pt x="150582" y="15122"/>
                </a:lnTo>
                <a:lnTo>
                  <a:pt x="143816" y="19004"/>
                </a:lnTo>
                <a:lnTo>
                  <a:pt x="135831" y="14382"/>
                </a:lnTo>
                <a:close/>
                <a:moveTo>
                  <a:pt x="135202" y="6249"/>
                </a:moveTo>
                <a:lnTo>
                  <a:pt x="141968" y="10131"/>
                </a:lnTo>
                <a:lnTo>
                  <a:pt x="135202" y="14013"/>
                </a:lnTo>
                <a:lnTo>
                  <a:pt x="128474" y="10131"/>
                </a:lnTo>
                <a:close/>
                <a:moveTo>
                  <a:pt x="134611" y="14382"/>
                </a:moveTo>
                <a:lnTo>
                  <a:pt x="126625" y="19004"/>
                </a:lnTo>
                <a:lnTo>
                  <a:pt x="119896" y="15122"/>
                </a:lnTo>
                <a:lnTo>
                  <a:pt x="127882" y="10500"/>
                </a:lnTo>
                <a:close/>
                <a:moveTo>
                  <a:pt x="119342" y="5509"/>
                </a:moveTo>
                <a:lnTo>
                  <a:pt x="127327" y="10131"/>
                </a:lnTo>
                <a:lnTo>
                  <a:pt x="119342" y="14752"/>
                </a:lnTo>
                <a:lnTo>
                  <a:pt x="111319" y="10131"/>
                </a:lnTo>
                <a:close/>
                <a:moveTo>
                  <a:pt x="110765" y="10500"/>
                </a:moveTo>
                <a:lnTo>
                  <a:pt x="118787" y="15122"/>
                </a:lnTo>
                <a:lnTo>
                  <a:pt x="112022" y="19004"/>
                </a:lnTo>
                <a:lnTo>
                  <a:pt x="104036" y="14382"/>
                </a:lnTo>
                <a:close/>
                <a:moveTo>
                  <a:pt x="110210" y="10168"/>
                </a:moveTo>
                <a:lnTo>
                  <a:pt x="103481" y="14050"/>
                </a:lnTo>
                <a:lnTo>
                  <a:pt x="96716" y="10168"/>
                </a:lnTo>
                <a:lnTo>
                  <a:pt x="103481" y="6286"/>
                </a:lnTo>
                <a:close/>
                <a:moveTo>
                  <a:pt x="94867" y="1295"/>
                </a:moveTo>
                <a:lnTo>
                  <a:pt x="102890" y="5916"/>
                </a:lnTo>
                <a:lnTo>
                  <a:pt x="96124" y="9798"/>
                </a:lnTo>
                <a:lnTo>
                  <a:pt x="88139" y="5177"/>
                </a:lnTo>
                <a:close/>
                <a:moveTo>
                  <a:pt x="95607" y="10168"/>
                </a:moveTo>
                <a:lnTo>
                  <a:pt x="87621" y="14789"/>
                </a:lnTo>
                <a:lnTo>
                  <a:pt x="79635" y="10168"/>
                </a:lnTo>
                <a:lnTo>
                  <a:pt x="87621" y="5546"/>
                </a:lnTo>
                <a:close/>
                <a:moveTo>
                  <a:pt x="80338" y="1295"/>
                </a:moveTo>
                <a:lnTo>
                  <a:pt x="87066" y="5177"/>
                </a:lnTo>
                <a:lnTo>
                  <a:pt x="79081" y="9798"/>
                </a:lnTo>
                <a:lnTo>
                  <a:pt x="72315" y="5916"/>
                </a:lnTo>
                <a:close/>
                <a:moveTo>
                  <a:pt x="71724" y="6249"/>
                </a:moveTo>
                <a:lnTo>
                  <a:pt x="78489" y="10131"/>
                </a:lnTo>
                <a:lnTo>
                  <a:pt x="71724" y="14050"/>
                </a:lnTo>
                <a:lnTo>
                  <a:pt x="64995" y="10168"/>
                </a:lnTo>
                <a:close/>
                <a:moveTo>
                  <a:pt x="64403" y="10500"/>
                </a:moveTo>
                <a:lnTo>
                  <a:pt x="71169" y="14382"/>
                </a:lnTo>
                <a:lnTo>
                  <a:pt x="63183" y="19004"/>
                </a:lnTo>
                <a:lnTo>
                  <a:pt x="56418" y="15122"/>
                </a:lnTo>
                <a:close/>
                <a:moveTo>
                  <a:pt x="55826" y="15454"/>
                </a:moveTo>
                <a:lnTo>
                  <a:pt x="62555" y="19336"/>
                </a:lnTo>
                <a:lnTo>
                  <a:pt x="55826" y="23218"/>
                </a:lnTo>
                <a:lnTo>
                  <a:pt x="49097" y="19262"/>
                </a:lnTo>
                <a:close/>
                <a:moveTo>
                  <a:pt x="48580" y="19632"/>
                </a:moveTo>
                <a:lnTo>
                  <a:pt x="55309" y="23588"/>
                </a:lnTo>
                <a:lnTo>
                  <a:pt x="47323" y="28209"/>
                </a:lnTo>
                <a:lnTo>
                  <a:pt x="40594" y="24253"/>
                </a:lnTo>
                <a:close/>
                <a:moveTo>
                  <a:pt x="39966" y="24623"/>
                </a:moveTo>
                <a:lnTo>
                  <a:pt x="46731" y="28542"/>
                </a:lnTo>
                <a:lnTo>
                  <a:pt x="39966" y="32461"/>
                </a:lnTo>
                <a:lnTo>
                  <a:pt x="33237" y="28505"/>
                </a:lnTo>
                <a:close/>
                <a:moveTo>
                  <a:pt x="32682" y="28838"/>
                </a:moveTo>
                <a:lnTo>
                  <a:pt x="39411" y="32757"/>
                </a:lnTo>
                <a:lnTo>
                  <a:pt x="31425" y="37378"/>
                </a:lnTo>
                <a:lnTo>
                  <a:pt x="24623" y="33459"/>
                </a:lnTo>
                <a:close/>
                <a:moveTo>
                  <a:pt x="17377" y="37674"/>
                </a:moveTo>
                <a:lnTo>
                  <a:pt x="24142" y="33792"/>
                </a:lnTo>
                <a:lnTo>
                  <a:pt x="30908" y="37711"/>
                </a:lnTo>
                <a:lnTo>
                  <a:pt x="24142" y="41593"/>
                </a:lnTo>
                <a:close/>
                <a:moveTo>
                  <a:pt x="24142" y="42258"/>
                </a:moveTo>
                <a:lnTo>
                  <a:pt x="32091" y="46880"/>
                </a:lnTo>
                <a:lnTo>
                  <a:pt x="24068" y="51501"/>
                </a:lnTo>
                <a:lnTo>
                  <a:pt x="16120" y="46880"/>
                </a:lnTo>
                <a:close/>
                <a:moveTo>
                  <a:pt x="15565" y="47249"/>
                </a:moveTo>
                <a:lnTo>
                  <a:pt x="23514" y="51871"/>
                </a:lnTo>
                <a:lnTo>
                  <a:pt x="16785" y="55753"/>
                </a:lnTo>
                <a:lnTo>
                  <a:pt x="8836" y="51131"/>
                </a:lnTo>
                <a:close/>
                <a:moveTo>
                  <a:pt x="296" y="56048"/>
                </a:moveTo>
                <a:lnTo>
                  <a:pt x="8282" y="51427"/>
                </a:lnTo>
                <a:lnTo>
                  <a:pt x="16230" y="56048"/>
                </a:lnTo>
                <a:lnTo>
                  <a:pt x="8245" y="60670"/>
                </a:lnTo>
                <a:close/>
                <a:moveTo>
                  <a:pt x="1479" y="65217"/>
                </a:moveTo>
                <a:lnTo>
                  <a:pt x="8245" y="61335"/>
                </a:lnTo>
                <a:lnTo>
                  <a:pt x="15010" y="65254"/>
                </a:lnTo>
                <a:lnTo>
                  <a:pt x="8282" y="69136"/>
                </a:lnTo>
                <a:close/>
                <a:moveTo>
                  <a:pt x="296" y="74423"/>
                </a:moveTo>
                <a:lnTo>
                  <a:pt x="8282" y="69801"/>
                </a:lnTo>
                <a:lnTo>
                  <a:pt x="16230" y="74423"/>
                </a:lnTo>
                <a:lnTo>
                  <a:pt x="8245" y="79044"/>
                </a:lnTo>
                <a:close/>
                <a:moveTo>
                  <a:pt x="1479" y="83555"/>
                </a:moveTo>
                <a:lnTo>
                  <a:pt x="8245" y="79673"/>
                </a:lnTo>
                <a:lnTo>
                  <a:pt x="15010" y="83591"/>
                </a:lnTo>
                <a:lnTo>
                  <a:pt x="8282" y="87473"/>
                </a:lnTo>
                <a:close/>
                <a:moveTo>
                  <a:pt x="296" y="92797"/>
                </a:moveTo>
                <a:lnTo>
                  <a:pt x="8282" y="88176"/>
                </a:lnTo>
                <a:lnTo>
                  <a:pt x="16230" y="92760"/>
                </a:lnTo>
                <a:lnTo>
                  <a:pt x="8245" y="97382"/>
                </a:lnTo>
                <a:close/>
                <a:moveTo>
                  <a:pt x="15565" y="101633"/>
                </a:moveTo>
                <a:lnTo>
                  <a:pt x="8799" y="97714"/>
                </a:lnTo>
                <a:lnTo>
                  <a:pt x="16785" y="93093"/>
                </a:lnTo>
                <a:lnTo>
                  <a:pt x="23588" y="97012"/>
                </a:lnTo>
                <a:close/>
                <a:moveTo>
                  <a:pt x="16193" y="101966"/>
                </a:moveTo>
                <a:lnTo>
                  <a:pt x="24142" y="97345"/>
                </a:lnTo>
                <a:lnTo>
                  <a:pt x="32091" y="101892"/>
                </a:lnTo>
                <a:lnTo>
                  <a:pt x="24068" y="106513"/>
                </a:lnTo>
                <a:close/>
                <a:moveTo>
                  <a:pt x="17340" y="111098"/>
                </a:moveTo>
                <a:lnTo>
                  <a:pt x="24068" y="107179"/>
                </a:lnTo>
                <a:lnTo>
                  <a:pt x="30871" y="111098"/>
                </a:lnTo>
                <a:lnTo>
                  <a:pt x="24142" y="115017"/>
                </a:lnTo>
                <a:close/>
                <a:moveTo>
                  <a:pt x="24734" y="115349"/>
                </a:moveTo>
                <a:lnTo>
                  <a:pt x="31462" y="111430"/>
                </a:lnTo>
                <a:lnTo>
                  <a:pt x="39411" y="115978"/>
                </a:lnTo>
                <a:lnTo>
                  <a:pt x="32645" y="119971"/>
                </a:lnTo>
                <a:close/>
                <a:moveTo>
                  <a:pt x="33200" y="120303"/>
                </a:moveTo>
                <a:lnTo>
                  <a:pt x="39966" y="116385"/>
                </a:lnTo>
                <a:lnTo>
                  <a:pt x="46768" y="120303"/>
                </a:lnTo>
                <a:lnTo>
                  <a:pt x="39966" y="124222"/>
                </a:lnTo>
                <a:close/>
                <a:moveTo>
                  <a:pt x="40594" y="124555"/>
                </a:moveTo>
                <a:lnTo>
                  <a:pt x="47360" y="120599"/>
                </a:lnTo>
                <a:lnTo>
                  <a:pt x="55309" y="125184"/>
                </a:lnTo>
                <a:lnTo>
                  <a:pt x="48543" y="129102"/>
                </a:lnTo>
                <a:close/>
                <a:moveTo>
                  <a:pt x="49097" y="129435"/>
                </a:moveTo>
                <a:lnTo>
                  <a:pt x="55863" y="125516"/>
                </a:lnTo>
                <a:lnTo>
                  <a:pt x="62666" y="129435"/>
                </a:lnTo>
                <a:lnTo>
                  <a:pt x="55863" y="133391"/>
                </a:lnTo>
                <a:close/>
                <a:moveTo>
                  <a:pt x="56418" y="133761"/>
                </a:moveTo>
                <a:lnTo>
                  <a:pt x="63220" y="129805"/>
                </a:lnTo>
                <a:lnTo>
                  <a:pt x="71169" y="134389"/>
                </a:lnTo>
                <a:lnTo>
                  <a:pt x="64366" y="138308"/>
                </a:lnTo>
                <a:close/>
                <a:moveTo>
                  <a:pt x="71724" y="142560"/>
                </a:moveTo>
                <a:lnTo>
                  <a:pt x="64921" y="138641"/>
                </a:lnTo>
                <a:lnTo>
                  <a:pt x="71724" y="134722"/>
                </a:lnTo>
                <a:lnTo>
                  <a:pt x="78526" y="138641"/>
                </a:lnTo>
                <a:close/>
                <a:moveTo>
                  <a:pt x="79118" y="138308"/>
                </a:moveTo>
                <a:lnTo>
                  <a:pt x="72315" y="134389"/>
                </a:lnTo>
                <a:lnTo>
                  <a:pt x="80264" y="129768"/>
                </a:lnTo>
                <a:lnTo>
                  <a:pt x="87066" y="133687"/>
                </a:lnTo>
                <a:close/>
                <a:moveTo>
                  <a:pt x="87584" y="143262"/>
                </a:moveTo>
                <a:lnTo>
                  <a:pt x="79635" y="138678"/>
                </a:lnTo>
                <a:lnTo>
                  <a:pt x="87584" y="134057"/>
                </a:lnTo>
                <a:lnTo>
                  <a:pt x="95533" y="138641"/>
                </a:lnTo>
                <a:close/>
                <a:moveTo>
                  <a:pt x="88175" y="133761"/>
                </a:moveTo>
                <a:lnTo>
                  <a:pt x="94978" y="129805"/>
                </a:lnTo>
                <a:lnTo>
                  <a:pt x="102927" y="134389"/>
                </a:lnTo>
                <a:lnTo>
                  <a:pt x="96124" y="138308"/>
                </a:lnTo>
                <a:close/>
                <a:moveTo>
                  <a:pt x="103481" y="142560"/>
                </a:moveTo>
                <a:lnTo>
                  <a:pt x="96679" y="138641"/>
                </a:lnTo>
                <a:lnTo>
                  <a:pt x="103481" y="134722"/>
                </a:lnTo>
                <a:lnTo>
                  <a:pt x="110247" y="138641"/>
                </a:lnTo>
                <a:close/>
                <a:moveTo>
                  <a:pt x="110839" y="138308"/>
                </a:moveTo>
                <a:lnTo>
                  <a:pt x="104036" y="134389"/>
                </a:lnTo>
                <a:lnTo>
                  <a:pt x="111985" y="129805"/>
                </a:lnTo>
                <a:lnTo>
                  <a:pt x="118787" y="133761"/>
                </a:lnTo>
                <a:close/>
                <a:moveTo>
                  <a:pt x="119379" y="143262"/>
                </a:moveTo>
                <a:lnTo>
                  <a:pt x="111430" y="138678"/>
                </a:lnTo>
                <a:lnTo>
                  <a:pt x="119379" y="134130"/>
                </a:lnTo>
                <a:lnTo>
                  <a:pt x="127327" y="138752"/>
                </a:lnTo>
                <a:close/>
                <a:moveTo>
                  <a:pt x="127808" y="138308"/>
                </a:moveTo>
                <a:lnTo>
                  <a:pt x="119896" y="133687"/>
                </a:lnTo>
                <a:lnTo>
                  <a:pt x="126662" y="129768"/>
                </a:lnTo>
                <a:lnTo>
                  <a:pt x="134611" y="134389"/>
                </a:lnTo>
                <a:close/>
                <a:moveTo>
                  <a:pt x="127290" y="129509"/>
                </a:moveTo>
                <a:lnTo>
                  <a:pt x="135202" y="124925"/>
                </a:lnTo>
                <a:lnTo>
                  <a:pt x="143151" y="129546"/>
                </a:lnTo>
                <a:lnTo>
                  <a:pt x="135202" y="134130"/>
                </a:lnTo>
                <a:close/>
                <a:moveTo>
                  <a:pt x="142559" y="138308"/>
                </a:moveTo>
                <a:lnTo>
                  <a:pt x="135794" y="134389"/>
                </a:lnTo>
                <a:lnTo>
                  <a:pt x="143742" y="129805"/>
                </a:lnTo>
                <a:lnTo>
                  <a:pt x="150508" y="133761"/>
                </a:lnTo>
                <a:close/>
                <a:moveTo>
                  <a:pt x="151063" y="133428"/>
                </a:moveTo>
                <a:lnTo>
                  <a:pt x="144297" y="129509"/>
                </a:lnTo>
                <a:lnTo>
                  <a:pt x="151063" y="125553"/>
                </a:lnTo>
                <a:lnTo>
                  <a:pt x="157865" y="129509"/>
                </a:lnTo>
                <a:close/>
                <a:moveTo>
                  <a:pt x="158420" y="129139"/>
                </a:moveTo>
                <a:lnTo>
                  <a:pt x="151617" y="125184"/>
                </a:lnTo>
                <a:lnTo>
                  <a:pt x="159566" y="120636"/>
                </a:lnTo>
                <a:lnTo>
                  <a:pt x="166369" y="124555"/>
                </a:lnTo>
                <a:close/>
                <a:moveTo>
                  <a:pt x="166923" y="124222"/>
                </a:moveTo>
                <a:lnTo>
                  <a:pt x="160120" y="120303"/>
                </a:lnTo>
                <a:lnTo>
                  <a:pt x="166923" y="116385"/>
                </a:lnTo>
                <a:lnTo>
                  <a:pt x="173726" y="120303"/>
                </a:lnTo>
                <a:close/>
                <a:moveTo>
                  <a:pt x="182229" y="115349"/>
                </a:moveTo>
                <a:lnTo>
                  <a:pt x="174317" y="119971"/>
                </a:lnTo>
                <a:lnTo>
                  <a:pt x="167515" y="116052"/>
                </a:lnTo>
                <a:lnTo>
                  <a:pt x="175463" y="111467"/>
                </a:lnTo>
                <a:close/>
                <a:moveTo>
                  <a:pt x="175463" y="110839"/>
                </a:moveTo>
                <a:lnTo>
                  <a:pt x="167478" y="106218"/>
                </a:lnTo>
                <a:lnTo>
                  <a:pt x="174280" y="102262"/>
                </a:lnTo>
                <a:lnTo>
                  <a:pt x="182266" y="106883"/>
                </a:lnTo>
                <a:close/>
                <a:moveTo>
                  <a:pt x="182857" y="106513"/>
                </a:moveTo>
                <a:lnTo>
                  <a:pt x="174872" y="101892"/>
                </a:lnTo>
                <a:lnTo>
                  <a:pt x="182820" y="97345"/>
                </a:lnTo>
                <a:lnTo>
                  <a:pt x="190806" y="101966"/>
                </a:lnTo>
                <a:close/>
                <a:moveTo>
                  <a:pt x="198163" y="97714"/>
                </a:moveTo>
                <a:lnTo>
                  <a:pt x="191361" y="101633"/>
                </a:lnTo>
                <a:lnTo>
                  <a:pt x="183375" y="97012"/>
                </a:lnTo>
                <a:lnTo>
                  <a:pt x="190178" y="93093"/>
                </a:lnTo>
                <a:close/>
                <a:moveTo>
                  <a:pt x="198126" y="87806"/>
                </a:moveTo>
                <a:lnTo>
                  <a:pt x="190178" y="92391"/>
                </a:lnTo>
                <a:lnTo>
                  <a:pt x="183412" y="88509"/>
                </a:lnTo>
                <a:lnTo>
                  <a:pt x="191361" y="83924"/>
                </a:lnTo>
                <a:close/>
                <a:moveTo>
                  <a:pt x="198163" y="79340"/>
                </a:moveTo>
                <a:lnTo>
                  <a:pt x="191361" y="83296"/>
                </a:lnTo>
                <a:lnTo>
                  <a:pt x="183375" y="78674"/>
                </a:lnTo>
                <a:lnTo>
                  <a:pt x="190178" y="74719"/>
                </a:lnTo>
                <a:close/>
                <a:moveTo>
                  <a:pt x="198126" y="69469"/>
                </a:moveTo>
                <a:lnTo>
                  <a:pt x="190178" y="74090"/>
                </a:lnTo>
                <a:lnTo>
                  <a:pt x="183412" y="70208"/>
                </a:lnTo>
                <a:lnTo>
                  <a:pt x="191361" y="65587"/>
                </a:lnTo>
                <a:close/>
                <a:moveTo>
                  <a:pt x="191361" y="64921"/>
                </a:moveTo>
                <a:lnTo>
                  <a:pt x="183375" y="60300"/>
                </a:lnTo>
                <a:lnTo>
                  <a:pt x="190178" y="56381"/>
                </a:lnTo>
                <a:lnTo>
                  <a:pt x="198163" y="61002"/>
                </a:lnTo>
                <a:close/>
              </a:path>
            </a:pathLst>
          </a:custGeom>
          <a:solidFill>
            <a:srgbClr val="9DE2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10" name="Google Shape;810;p27"/>
          <p:cNvGrpSpPr/>
          <p:nvPr/>
        </p:nvGrpSpPr>
        <p:grpSpPr>
          <a:xfrm>
            <a:off x="282743" y="278957"/>
            <a:ext cx="269399" cy="256048"/>
            <a:chOff x="1406075" y="3845750"/>
            <a:chExt cx="415675" cy="395075"/>
          </a:xfrm>
        </p:grpSpPr>
        <p:sp>
          <p:nvSpPr>
            <p:cNvPr id="811" name="Google Shape;811;p27"/>
            <p:cNvSpPr/>
            <p:nvPr/>
          </p:nvSpPr>
          <p:spPr>
            <a:xfrm>
              <a:off x="1406075" y="3845750"/>
              <a:ext cx="415675" cy="395075"/>
            </a:xfrm>
            <a:custGeom>
              <a:avLst/>
              <a:gdLst/>
              <a:ahLst/>
              <a:cxnLst/>
              <a:rect l="l" t="t" r="r" b="b"/>
              <a:pathLst>
                <a:path w="16627" h="15803" extrusionOk="0">
                  <a:moveTo>
                    <a:pt x="8284" y="0"/>
                  </a:moveTo>
                  <a:cubicBezTo>
                    <a:pt x="4312" y="0"/>
                    <a:pt x="882" y="3002"/>
                    <a:pt x="456" y="7066"/>
                  </a:cubicBezTo>
                  <a:cubicBezTo>
                    <a:pt x="0" y="11412"/>
                    <a:pt x="3131" y="15303"/>
                    <a:pt x="7478" y="15759"/>
                  </a:cubicBezTo>
                  <a:cubicBezTo>
                    <a:pt x="7758" y="15788"/>
                    <a:pt x="8036" y="15803"/>
                    <a:pt x="8311" y="15803"/>
                  </a:cubicBezTo>
                  <a:cubicBezTo>
                    <a:pt x="12311" y="15803"/>
                    <a:pt x="15744" y="12774"/>
                    <a:pt x="16171" y="8707"/>
                  </a:cubicBezTo>
                  <a:cubicBezTo>
                    <a:pt x="16627" y="4391"/>
                    <a:pt x="13465" y="500"/>
                    <a:pt x="9119" y="45"/>
                  </a:cubicBezTo>
                  <a:cubicBezTo>
                    <a:pt x="8839" y="15"/>
                    <a:pt x="8560" y="0"/>
                    <a:pt x="828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27"/>
            <p:cNvSpPr/>
            <p:nvPr/>
          </p:nvSpPr>
          <p:spPr>
            <a:xfrm>
              <a:off x="1577050" y="3925875"/>
              <a:ext cx="72975" cy="234075"/>
            </a:xfrm>
            <a:custGeom>
              <a:avLst/>
              <a:gdLst/>
              <a:ahLst/>
              <a:cxnLst/>
              <a:rect l="l" t="t" r="r" b="b"/>
              <a:pathLst>
                <a:path w="2919" h="9363" extrusionOk="0">
                  <a:moveTo>
                    <a:pt x="2888" y="1"/>
                  </a:moveTo>
                  <a:lnTo>
                    <a:pt x="0" y="31"/>
                  </a:lnTo>
                  <a:lnTo>
                    <a:pt x="31" y="9363"/>
                  </a:lnTo>
                  <a:lnTo>
                    <a:pt x="2918" y="9363"/>
                  </a:lnTo>
                  <a:lnTo>
                    <a:pt x="288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27"/>
            <p:cNvSpPr/>
            <p:nvPr/>
          </p:nvSpPr>
          <p:spPr>
            <a:xfrm>
              <a:off x="1496500" y="4005675"/>
              <a:ext cx="234075" cy="73725"/>
            </a:xfrm>
            <a:custGeom>
              <a:avLst/>
              <a:gdLst/>
              <a:ahLst/>
              <a:cxnLst/>
              <a:rect l="l" t="t" r="r" b="b"/>
              <a:pathLst>
                <a:path w="9363" h="2949" extrusionOk="0">
                  <a:moveTo>
                    <a:pt x="9332" y="0"/>
                  </a:moveTo>
                  <a:lnTo>
                    <a:pt x="0" y="61"/>
                  </a:lnTo>
                  <a:lnTo>
                    <a:pt x="0" y="2949"/>
                  </a:lnTo>
                  <a:lnTo>
                    <a:pt x="9362" y="2888"/>
                  </a:lnTo>
                  <a:lnTo>
                    <a:pt x="93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4" name="Google Shape;814;p27"/>
          <p:cNvGrpSpPr/>
          <p:nvPr/>
        </p:nvGrpSpPr>
        <p:grpSpPr>
          <a:xfrm>
            <a:off x="75143" y="4705632"/>
            <a:ext cx="269399" cy="256048"/>
            <a:chOff x="1406075" y="3845750"/>
            <a:chExt cx="415675" cy="395075"/>
          </a:xfrm>
        </p:grpSpPr>
        <p:sp>
          <p:nvSpPr>
            <p:cNvPr id="815" name="Google Shape;815;p27"/>
            <p:cNvSpPr/>
            <p:nvPr/>
          </p:nvSpPr>
          <p:spPr>
            <a:xfrm>
              <a:off x="1406075" y="3845750"/>
              <a:ext cx="415675" cy="395075"/>
            </a:xfrm>
            <a:custGeom>
              <a:avLst/>
              <a:gdLst/>
              <a:ahLst/>
              <a:cxnLst/>
              <a:rect l="l" t="t" r="r" b="b"/>
              <a:pathLst>
                <a:path w="16627" h="15803" extrusionOk="0">
                  <a:moveTo>
                    <a:pt x="8284" y="0"/>
                  </a:moveTo>
                  <a:cubicBezTo>
                    <a:pt x="4312" y="0"/>
                    <a:pt x="882" y="3002"/>
                    <a:pt x="456" y="7066"/>
                  </a:cubicBezTo>
                  <a:cubicBezTo>
                    <a:pt x="0" y="11412"/>
                    <a:pt x="3131" y="15303"/>
                    <a:pt x="7478" y="15759"/>
                  </a:cubicBezTo>
                  <a:cubicBezTo>
                    <a:pt x="7758" y="15788"/>
                    <a:pt x="8036" y="15803"/>
                    <a:pt x="8311" y="15803"/>
                  </a:cubicBezTo>
                  <a:cubicBezTo>
                    <a:pt x="12311" y="15803"/>
                    <a:pt x="15744" y="12774"/>
                    <a:pt x="16171" y="8707"/>
                  </a:cubicBezTo>
                  <a:cubicBezTo>
                    <a:pt x="16627" y="4391"/>
                    <a:pt x="13465" y="500"/>
                    <a:pt x="9119" y="45"/>
                  </a:cubicBezTo>
                  <a:cubicBezTo>
                    <a:pt x="8839" y="15"/>
                    <a:pt x="8560" y="0"/>
                    <a:pt x="828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27"/>
            <p:cNvSpPr/>
            <p:nvPr/>
          </p:nvSpPr>
          <p:spPr>
            <a:xfrm>
              <a:off x="1577050" y="3925875"/>
              <a:ext cx="72975" cy="234075"/>
            </a:xfrm>
            <a:custGeom>
              <a:avLst/>
              <a:gdLst/>
              <a:ahLst/>
              <a:cxnLst/>
              <a:rect l="l" t="t" r="r" b="b"/>
              <a:pathLst>
                <a:path w="2919" h="9363" extrusionOk="0">
                  <a:moveTo>
                    <a:pt x="2888" y="1"/>
                  </a:moveTo>
                  <a:lnTo>
                    <a:pt x="0" y="31"/>
                  </a:lnTo>
                  <a:lnTo>
                    <a:pt x="31" y="9363"/>
                  </a:lnTo>
                  <a:lnTo>
                    <a:pt x="2918" y="9363"/>
                  </a:lnTo>
                  <a:lnTo>
                    <a:pt x="288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27"/>
            <p:cNvSpPr/>
            <p:nvPr/>
          </p:nvSpPr>
          <p:spPr>
            <a:xfrm>
              <a:off x="1496500" y="4005675"/>
              <a:ext cx="234075" cy="73725"/>
            </a:xfrm>
            <a:custGeom>
              <a:avLst/>
              <a:gdLst/>
              <a:ahLst/>
              <a:cxnLst/>
              <a:rect l="l" t="t" r="r" b="b"/>
              <a:pathLst>
                <a:path w="9363" h="2949" extrusionOk="0">
                  <a:moveTo>
                    <a:pt x="9332" y="0"/>
                  </a:moveTo>
                  <a:lnTo>
                    <a:pt x="0" y="61"/>
                  </a:lnTo>
                  <a:lnTo>
                    <a:pt x="0" y="2949"/>
                  </a:lnTo>
                  <a:lnTo>
                    <a:pt x="9362" y="2888"/>
                  </a:lnTo>
                  <a:lnTo>
                    <a:pt x="93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8" name="Google Shape;818;p27"/>
          <p:cNvGrpSpPr/>
          <p:nvPr/>
        </p:nvGrpSpPr>
        <p:grpSpPr>
          <a:xfrm>
            <a:off x="8507543" y="994032"/>
            <a:ext cx="269399" cy="256048"/>
            <a:chOff x="1406075" y="3845750"/>
            <a:chExt cx="415675" cy="395075"/>
          </a:xfrm>
        </p:grpSpPr>
        <p:sp>
          <p:nvSpPr>
            <p:cNvPr id="819" name="Google Shape;819;p27"/>
            <p:cNvSpPr/>
            <p:nvPr/>
          </p:nvSpPr>
          <p:spPr>
            <a:xfrm>
              <a:off x="1406075" y="3845750"/>
              <a:ext cx="415675" cy="395075"/>
            </a:xfrm>
            <a:custGeom>
              <a:avLst/>
              <a:gdLst/>
              <a:ahLst/>
              <a:cxnLst/>
              <a:rect l="l" t="t" r="r" b="b"/>
              <a:pathLst>
                <a:path w="16627" h="15803" extrusionOk="0">
                  <a:moveTo>
                    <a:pt x="8284" y="0"/>
                  </a:moveTo>
                  <a:cubicBezTo>
                    <a:pt x="4312" y="0"/>
                    <a:pt x="882" y="3002"/>
                    <a:pt x="456" y="7066"/>
                  </a:cubicBezTo>
                  <a:cubicBezTo>
                    <a:pt x="0" y="11412"/>
                    <a:pt x="3131" y="15303"/>
                    <a:pt x="7478" y="15759"/>
                  </a:cubicBezTo>
                  <a:cubicBezTo>
                    <a:pt x="7758" y="15788"/>
                    <a:pt x="8036" y="15803"/>
                    <a:pt x="8311" y="15803"/>
                  </a:cubicBezTo>
                  <a:cubicBezTo>
                    <a:pt x="12311" y="15803"/>
                    <a:pt x="15744" y="12774"/>
                    <a:pt x="16171" y="8707"/>
                  </a:cubicBezTo>
                  <a:cubicBezTo>
                    <a:pt x="16627" y="4391"/>
                    <a:pt x="13465" y="500"/>
                    <a:pt x="9119" y="45"/>
                  </a:cubicBezTo>
                  <a:cubicBezTo>
                    <a:pt x="8839" y="15"/>
                    <a:pt x="8560" y="0"/>
                    <a:pt x="828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27"/>
            <p:cNvSpPr/>
            <p:nvPr/>
          </p:nvSpPr>
          <p:spPr>
            <a:xfrm>
              <a:off x="1577050" y="3925875"/>
              <a:ext cx="72975" cy="234075"/>
            </a:xfrm>
            <a:custGeom>
              <a:avLst/>
              <a:gdLst/>
              <a:ahLst/>
              <a:cxnLst/>
              <a:rect l="l" t="t" r="r" b="b"/>
              <a:pathLst>
                <a:path w="2919" h="9363" extrusionOk="0">
                  <a:moveTo>
                    <a:pt x="2888" y="1"/>
                  </a:moveTo>
                  <a:lnTo>
                    <a:pt x="0" y="31"/>
                  </a:lnTo>
                  <a:lnTo>
                    <a:pt x="31" y="9363"/>
                  </a:lnTo>
                  <a:lnTo>
                    <a:pt x="2918" y="9363"/>
                  </a:lnTo>
                  <a:lnTo>
                    <a:pt x="288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27"/>
            <p:cNvSpPr/>
            <p:nvPr/>
          </p:nvSpPr>
          <p:spPr>
            <a:xfrm>
              <a:off x="1496500" y="4005675"/>
              <a:ext cx="234075" cy="73725"/>
            </a:xfrm>
            <a:custGeom>
              <a:avLst/>
              <a:gdLst/>
              <a:ahLst/>
              <a:cxnLst/>
              <a:rect l="l" t="t" r="r" b="b"/>
              <a:pathLst>
                <a:path w="9363" h="2949" extrusionOk="0">
                  <a:moveTo>
                    <a:pt x="9332" y="0"/>
                  </a:moveTo>
                  <a:lnTo>
                    <a:pt x="0" y="61"/>
                  </a:lnTo>
                  <a:lnTo>
                    <a:pt x="0" y="2949"/>
                  </a:lnTo>
                  <a:lnTo>
                    <a:pt x="9362" y="2888"/>
                  </a:lnTo>
                  <a:lnTo>
                    <a:pt x="93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2" name="Google Shape;822;p27"/>
          <p:cNvGrpSpPr/>
          <p:nvPr/>
        </p:nvGrpSpPr>
        <p:grpSpPr>
          <a:xfrm>
            <a:off x="8776943" y="4242432"/>
            <a:ext cx="269399" cy="256048"/>
            <a:chOff x="1406075" y="3845750"/>
            <a:chExt cx="415675" cy="395075"/>
          </a:xfrm>
        </p:grpSpPr>
        <p:sp>
          <p:nvSpPr>
            <p:cNvPr id="823" name="Google Shape;823;p27"/>
            <p:cNvSpPr/>
            <p:nvPr/>
          </p:nvSpPr>
          <p:spPr>
            <a:xfrm>
              <a:off x="1406075" y="3845750"/>
              <a:ext cx="415675" cy="395075"/>
            </a:xfrm>
            <a:custGeom>
              <a:avLst/>
              <a:gdLst/>
              <a:ahLst/>
              <a:cxnLst/>
              <a:rect l="l" t="t" r="r" b="b"/>
              <a:pathLst>
                <a:path w="16627" h="15803" extrusionOk="0">
                  <a:moveTo>
                    <a:pt x="8284" y="0"/>
                  </a:moveTo>
                  <a:cubicBezTo>
                    <a:pt x="4312" y="0"/>
                    <a:pt x="882" y="3002"/>
                    <a:pt x="456" y="7066"/>
                  </a:cubicBezTo>
                  <a:cubicBezTo>
                    <a:pt x="0" y="11412"/>
                    <a:pt x="3131" y="15303"/>
                    <a:pt x="7478" y="15759"/>
                  </a:cubicBezTo>
                  <a:cubicBezTo>
                    <a:pt x="7758" y="15788"/>
                    <a:pt x="8036" y="15803"/>
                    <a:pt x="8311" y="15803"/>
                  </a:cubicBezTo>
                  <a:cubicBezTo>
                    <a:pt x="12311" y="15803"/>
                    <a:pt x="15744" y="12774"/>
                    <a:pt x="16171" y="8707"/>
                  </a:cubicBezTo>
                  <a:cubicBezTo>
                    <a:pt x="16627" y="4391"/>
                    <a:pt x="13465" y="500"/>
                    <a:pt x="9119" y="45"/>
                  </a:cubicBezTo>
                  <a:cubicBezTo>
                    <a:pt x="8839" y="15"/>
                    <a:pt x="8560" y="0"/>
                    <a:pt x="828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27"/>
            <p:cNvSpPr/>
            <p:nvPr/>
          </p:nvSpPr>
          <p:spPr>
            <a:xfrm>
              <a:off x="1577050" y="3925875"/>
              <a:ext cx="72975" cy="234075"/>
            </a:xfrm>
            <a:custGeom>
              <a:avLst/>
              <a:gdLst/>
              <a:ahLst/>
              <a:cxnLst/>
              <a:rect l="l" t="t" r="r" b="b"/>
              <a:pathLst>
                <a:path w="2919" h="9363" extrusionOk="0">
                  <a:moveTo>
                    <a:pt x="2888" y="1"/>
                  </a:moveTo>
                  <a:lnTo>
                    <a:pt x="0" y="31"/>
                  </a:lnTo>
                  <a:lnTo>
                    <a:pt x="31" y="9363"/>
                  </a:lnTo>
                  <a:lnTo>
                    <a:pt x="2918" y="9363"/>
                  </a:lnTo>
                  <a:lnTo>
                    <a:pt x="288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27"/>
            <p:cNvSpPr/>
            <p:nvPr/>
          </p:nvSpPr>
          <p:spPr>
            <a:xfrm>
              <a:off x="1496500" y="4005675"/>
              <a:ext cx="234075" cy="73725"/>
            </a:xfrm>
            <a:custGeom>
              <a:avLst/>
              <a:gdLst/>
              <a:ahLst/>
              <a:cxnLst/>
              <a:rect l="l" t="t" r="r" b="b"/>
              <a:pathLst>
                <a:path w="9363" h="2949" extrusionOk="0">
                  <a:moveTo>
                    <a:pt x="9332" y="0"/>
                  </a:moveTo>
                  <a:lnTo>
                    <a:pt x="0" y="61"/>
                  </a:lnTo>
                  <a:lnTo>
                    <a:pt x="0" y="2949"/>
                  </a:lnTo>
                  <a:lnTo>
                    <a:pt x="9362" y="2888"/>
                  </a:lnTo>
                  <a:lnTo>
                    <a:pt x="93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6" name="Google Shape;826;p27"/>
          <p:cNvGrpSpPr/>
          <p:nvPr/>
        </p:nvGrpSpPr>
        <p:grpSpPr>
          <a:xfrm>
            <a:off x="7564343" y="4790832"/>
            <a:ext cx="269399" cy="256048"/>
            <a:chOff x="1406075" y="3845750"/>
            <a:chExt cx="415675" cy="395075"/>
          </a:xfrm>
        </p:grpSpPr>
        <p:sp>
          <p:nvSpPr>
            <p:cNvPr id="827" name="Google Shape;827;p27"/>
            <p:cNvSpPr/>
            <p:nvPr/>
          </p:nvSpPr>
          <p:spPr>
            <a:xfrm>
              <a:off x="1406075" y="3845750"/>
              <a:ext cx="415675" cy="395075"/>
            </a:xfrm>
            <a:custGeom>
              <a:avLst/>
              <a:gdLst/>
              <a:ahLst/>
              <a:cxnLst/>
              <a:rect l="l" t="t" r="r" b="b"/>
              <a:pathLst>
                <a:path w="16627" h="15803" extrusionOk="0">
                  <a:moveTo>
                    <a:pt x="8284" y="0"/>
                  </a:moveTo>
                  <a:cubicBezTo>
                    <a:pt x="4312" y="0"/>
                    <a:pt x="882" y="3002"/>
                    <a:pt x="456" y="7066"/>
                  </a:cubicBezTo>
                  <a:cubicBezTo>
                    <a:pt x="0" y="11412"/>
                    <a:pt x="3131" y="15303"/>
                    <a:pt x="7478" y="15759"/>
                  </a:cubicBezTo>
                  <a:cubicBezTo>
                    <a:pt x="7758" y="15788"/>
                    <a:pt x="8036" y="15803"/>
                    <a:pt x="8311" y="15803"/>
                  </a:cubicBezTo>
                  <a:cubicBezTo>
                    <a:pt x="12311" y="15803"/>
                    <a:pt x="15744" y="12774"/>
                    <a:pt x="16171" y="8707"/>
                  </a:cubicBezTo>
                  <a:cubicBezTo>
                    <a:pt x="16627" y="4391"/>
                    <a:pt x="13465" y="500"/>
                    <a:pt x="9119" y="45"/>
                  </a:cubicBezTo>
                  <a:cubicBezTo>
                    <a:pt x="8839" y="15"/>
                    <a:pt x="8560" y="0"/>
                    <a:pt x="828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27"/>
            <p:cNvSpPr/>
            <p:nvPr/>
          </p:nvSpPr>
          <p:spPr>
            <a:xfrm>
              <a:off x="1577050" y="3925875"/>
              <a:ext cx="72975" cy="234075"/>
            </a:xfrm>
            <a:custGeom>
              <a:avLst/>
              <a:gdLst/>
              <a:ahLst/>
              <a:cxnLst/>
              <a:rect l="l" t="t" r="r" b="b"/>
              <a:pathLst>
                <a:path w="2919" h="9363" extrusionOk="0">
                  <a:moveTo>
                    <a:pt x="2888" y="1"/>
                  </a:moveTo>
                  <a:lnTo>
                    <a:pt x="0" y="31"/>
                  </a:lnTo>
                  <a:lnTo>
                    <a:pt x="31" y="9363"/>
                  </a:lnTo>
                  <a:lnTo>
                    <a:pt x="2918" y="9363"/>
                  </a:lnTo>
                  <a:lnTo>
                    <a:pt x="288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27"/>
            <p:cNvSpPr/>
            <p:nvPr/>
          </p:nvSpPr>
          <p:spPr>
            <a:xfrm>
              <a:off x="1496500" y="4005675"/>
              <a:ext cx="234075" cy="73725"/>
            </a:xfrm>
            <a:custGeom>
              <a:avLst/>
              <a:gdLst/>
              <a:ahLst/>
              <a:cxnLst/>
              <a:rect l="l" t="t" r="r" b="b"/>
              <a:pathLst>
                <a:path w="9363" h="2949" extrusionOk="0">
                  <a:moveTo>
                    <a:pt x="9332" y="0"/>
                  </a:moveTo>
                  <a:lnTo>
                    <a:pt x="0" y="61"/>
                  </a:lnTo>
                  <a:lnTo>
                    <a:pt x="0" y="2949"/>
                  </a:lnTo>
                  <a:lnTo>
                    <a:pt x="9362" y="2888"/>
                  </a:lnTo>
                  <a:lnTo>
                    <a:pt x="93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0" name="Google Shape;830;p27"/>
          <p:cNvGrpSpPr/>
          <p:nvPr/>
        </p:nvGrpSpPr>
        <p:grpSpPr>
          <a:xfrm>
            <a:off x="445693" y="1835232"/>
            <a:ext cx="269399" cy="256048"/>
            <a:chOff x="1406075" y="3845750"/>
            <a:chExt cx="415675" cy="395075"/>
          </a:xfrm>
        </p:grpSpPr>
        <p:sp>
          <p:nvSpPr>
            <p:cNvPr id="831" name="Google Shape;831;p27"/>
            <p:cNvSpPr/>
            <p:nvPr/>
          </p:nvSpPr>
          <p:spPr>
            <a:xfrm>
              <a:off x="1406075" y="3845750"/>
              <a:ext cx="415675" cy="395075"/>
            </a:xfrm>
            <a:custGeom>
              <a:avLst/>
              <a:gdLst/>
              <a:ahLst/>
              <a:cxnLst/>
              <a:rect l="l" t="t" r="r" b="b"/>
              <a:pathLst>
                <a:path w="16627" h="15803" extrusionOk="0">
                  <a:moveTo>
                    <a:pt x="8284" y="0"/>
                  </a:moveTo>
                  <a:cubicBezTo>
                    <a:pt x="4312" y="0"/>
                    <a:pt x="882" y="3002"/>
                    <a:pt x="456" y="7066"/>
                  </a:cubicBezTo>
                  <a:cubicBezTo>
                    <a:pt x="0" y="11412"/>
                    <a:pt x="3131" y="15303"/>
                    <a:pt x="7478" y="15759"/>
                  </a:cubicBezTo>
                  <a:cubicBezTo>
                    <a:pt x="7758" y="15788"/>
                    <a:pt x="8036" y="15803"/>
                    <a:pt x="8311" y="15803"/>
                  </a:cubicBezTo>
                  <a:cubicBezTo>
                    <a:pt x="12311" y="15803"/>
                    <a:pt x="15744" y="12774"/>
                    <a:pt x="16171" y="8707"/>
                  </a:cubicBezTo>
                  <a:cubicBezTo>
                    <a:pt x="16627" y="4391"/>
                    <a:pt x="13465" y="500"/>
                    <a:pt x="9119" y="45"/>
                  </a:cubicBezTo>
                  <a:cubicBezTo>
                    <a:pt x="8839" y="15"/>
                    <a:pt x="8560" y="0"/>
                    <a:pt x="828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27"/>
            <p:cNvSpPr/>
            <p:nvPr/>
          </p:nvSpPr>
          <p:spPr>
            <a:xfrm>
              <a:off x="1577050" y="3925875"/>
              <a:ext cx="72975" cy="234075"/>
            </a:xfrm>
            <a:custGeom>
              <a:avLst/>
              <a:gdLst/>
              <a:ahLst/>
              <a:cxnLst/>
              <a:rect l="l" t="t" r="r" b="b"/>
              <a:pathLst>
                <a:path w="2919" h="9363" extrusionOk="0">
                  <a:moveTo>
                    <a:pt x="2888" y="1"/>
                  </a:moveTo>
                  <a:lnTo>
                    <a:pt x="0" y="31"/>
                  </a:lnTo>
                  <a:lnTo>
                    <a:pt x="31" y="9363"/>
                  </a:lnTo>
                  <a:lnTo>
                    <a:pt x="2918" y="9363"/>
                  </a:lnTo>
                  <a:lnTo>
                    <a:pt x="288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27"/>
            <p:cNvSpPr/>
            <p:nvPr/>
          </p:nvSpPr>
          <p:spPr>
            <a:xfrm>
              <a:off x="1496500" y="4005675"/>
              <a:ext cx="234075" cy="73725"/>
            </a:xfrm>
            <a:custGeom>
              <a:avLst/>
              <a:gdLst/>
              <a:ahLst/>
              <a:cxnLst/>
              <a:rect l="l" t="t" r="r" b="b"/>
              <a:pathLst>
                <a:path w="9363" h="2949" extrusionOk="0">
                  <a:moveTo>
                    <a:pt x="9332" y="0"/>
                  </a:moveTo>
                  <a:lnTo>
                    <a:pt x="0" y="61"/>
                  </a:lnTo>
                  <a:lnTo>
                    <a:pt x="0" y="2949"/>
                  </a:lnTo>
                  <a:lnTo>
                    <a:pt x="9362" y="2888"/>
                  </a:lnTo>
                  <a:lnTo>
                    <a:pt x="93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4" name="Google Shape;834;p27"/>
          <p:cNvGrpSpPr/>
          <p:nvPr/>
        </p:nvGrpSpPr>
        <p:grpSpPr>
          <a:xfrm>
            <a:off x="6369143" y="22907"/>
            <a:ext cx="269399" cy="256048"/>
            <a:chOff x="1406075" y="3845750"/>
            <a:chExt cx="415675" cy="395075"/>
          </a:xfrm>
        </p:grpSpPr>
        <p:sp>
          <p:nvSpPr>
            <p:cNvPr id="835" name="Google Shape;835;p27"/>
            <p:cNvSpPr/>
            <p:nvPr/>
          </p:nvSpPr>
          <p:spPr>
            <a:xfrm>
              <a:off x="1406075" y="3845750"/>
              <a:ext cx="415675" cy="395075"/>
            </a:xfrm>
            <a:custGeom>
              <a:avLst/>
              <a:gdLst/>
              <a:ahLst/>
              <a:cxnLst/>
              <a:rect l="l" t="t" r="r" b="b"/>
              <a:pathLst>
                <a:path w="16627" h="15803" extrusionOk="0">
                  <a:moveTo>
                    <a:pt x="8284" y="0"/>
                  </a:moveTo>
                  <a:cubicBezTo>
                    <a:pt x="4312" y="0"/>
                    <a:pt x="882" y="3002"/>
                    <a:pt x="456" y="7066"/>
                  </a:cubicBezTo>
                  <a:cubicBezTo>
                    <a:pt x="0" y="11412"/>
                    <a:pt x="3131" y="15303"/>
                    <a:pt x="7478" y="15759"/>
                  </a:cubicBezTo>
                  <a:cubicBezTo>
                    <a:pt x="7758" y="15788"/>
                    <a:pt x="8036" y="15803"/>
                    <a:pt x="8311" y="15803"/>
                  </a:cubicBezTo>
                  <a:cubicBezTo>
                    <a:pt x="12311" y="15803"/>
                    <a:pt x="15744" y="12774"/>
                    <a:pt x="16171" y="8707"/>
                  </a:cubicBezTo>
                  <a:cubicBezTo>
                    <a:pt x="16627" y="4391"/>
                    <a:pt x="13465" y="500"/>
                    <a:pt x="9119" y="45"/>
                  </a:cubicBezTo>
                  <a:cubicBezTo>
                    <a:pt x="8839" y="15"/>
                    <a:pt x="8560" y="0"/>
                    <a:pt x="828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27"/>
            <p:cNvSpPr/>
            <p:nvPr/>
          </p:nvSpPr>
          <p:spPr>
            <a:xfrm>
              <a:off x="1577050" y="3925875"/>
              <a:ext cx="72975" cy="234075"/>
            </a:xfrm>
            <a:custGeom>
              <a:avLst/>
              <a:gdLst/>
              <a:ahLst/>
              <a:cxnLst/>
              <a:rect l="l" t="t" r="r" b="b"/>
              <a:pathLst>
                <a:path w="2919" h="9363" extrusionOk="0">
                  <a:moveTo>
                    <a:pt x="2888" y="1"/>
                  </a:moveTo>
                  <a:lnTo>
                    <a:pt x="0" y="31"/>
                  </a:lnTo>
                  <a:lnTo>
                    <a:pt x="31" y="9363"/>
                  </a:lnTo>
                  <a:lnTo>
                    <a:pt x="2918" y="9363"/>
                  </a:lnTo>
                  <a:lnTo>
                    <a:pt x="288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27"/>
            <p:cNvSpPr/>
            <p:nvPr/>
          </p:nvSpPr>
          <p:spPr>
            <a:xfrm>
              <a:off x="1496500" y="4005675"/>
              <a:ext cx="234075" cy="73725"/>
            </a:xfrm>
            <a:custGeom>
              <a:avLst/>
              <a:gdLst/>
              <a:ahLst/>
              <a:cxnLst/>
              <a:rect l="l" t="t" r="r" b="b"/>
              <a:pathLst>
                <a:path w="9363" h="2949" extrusionOk="0">
                  <a:moveTo>
                    <a:pt x="9332" y="0"/>
                  </a:moveTo>
                  <a:lnTo>
                    <a:pt x="0" y="61"/>
                  </a:lnTo>
                  <a:lnTo>
                    <a:pt x="0" y="2949"/>
                  </a:lnTo>
                  <a:lnTo>
                    <a:pt x="9362" y="2888"/>
                  </a:lnTo>
                  <a:lnTo>
                    <a:pt x="93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p28"/>
          <p:cNvSpPr/>
          <p:nvPr/>
        </p:nvSpPr>
        <p:spPr>
          <a:xfrm>
            <a:off x="-810762" y="-1625775"/>
            <a:ext cx="10765527" cy="7985490"/>
          </a:xfrm>
          <a:custGeom>
            <a:avLst/>
            <a:gdLst/>
            <a:ahLst/>
            <a:cxnLst/>
            <a:rect l="l" t="t" r="r" b="b"/>
            <a:pathLst>
              <a:path w="198571" h="147293" extrusionOk="0">
                <a:moveTo>
                  <a:pt x="198533" y="60559"/>
                </a:moveTo>
                <a:lnTo>
                  <a:pt x="190732" y="56011"/>
                </a:lnTo>
                <a:lnTo>
                  <a:pt x="197646" y="51982"/>
                </a:lnTo>
                <a:cubicBezTo>
                  <a:pt x="197572" y="51797"/>
                  <a:pt x="197535" y="51612"/>
                  <a:pt x="197424" y="51501"/>
                </a:cubicBezTo>
                <a:lnTo>
                  <a:pt x="190141" y="55679"/>
                </a:lnTo>
                <a:lnTo>
                  <a:pt x="183375" y="51797"/>
                </a:lnTo>
                <a:lnTo>
                  <a:pt x="191324" y="47175"/>
                </a:lnTo>
                <a:lnTo>
                  <a:pt x="197017" y="50466"/>
                </a:lnTo>
                <a:cubicBezTo>
                  <a:pt x="196906" y="50207"/>
                  <a:pt x="196832" y="49911"/>
                  <a:pt x="196721" y="49689"/>
                </a:cubicBezTo>
                <a:lnTo>
                  <a:pt x="191878" y="46880"/>
                </a:lnTo>
                <a:lnTo>
                  <a:pt x="194060" y="45623"/>
                </a:lnTo>
                <a:cubicBezTo>
                  <a:pt x="193801" y="45586"/>
                  <a:pt x="193579" y="45475"/>
                  <a:pt x="193357" y="45401"/>
                </a:cubicBezTo>
                <a:lnTo>
                  <a:pt x="191324" y="46584"/>
                </a:lnTo>
                <a:lnTo>
                  <a:pt x="183338" y="41962"/>
                </a:lnTo>
                <a:lnTo>
                  <a:pt x="187405" y="39596"/>
                </a:lnTo>
                <a:lnTo>
                  <a:pt x="186998" y="39190"/>
                </a:lnTo>
                <a:lnTo>
                  <a:pt x="182747" y="41630"/>
                </a:lnTo>
                <a:lnTo>
                  <a:pt x="175981" y="37748"/>
                </a:lnTo>
                <a:lnTo>
                  <a:pt x="182266" y="34125"/>
                </a:lnTo>
                <a:cubicBezTo>
                  <a:pt x="182118" y="33977"/>
                  <a:pt x="182044" y="33829"/>
                  <a:pt x="181896" y="33644"/>
                </a:cubicBezTo>
                <a:lnTo>
                  <a:pt x="175389" y="37378"/>
                </a:lnTo>
                <a:lnTo>
                  <a:pt x="167367" y="32757"/>
                </a:lnTo>
                <a:lnTo>
                  <a:pt x="174132" y="28838"/>
                </a:lnTo>
                <a:lnTo>
                  <a:pt x="181453" y="33053"/>
                </a:lnTo>
                <a:cubicBezTo>
                  <a:pt x="181120" y="32683"/>
                  <a:pt x="180824" y="32276"/>
                  <a:pt x="180528" y="31906"/>
                </a:cubicBezTo>
                <a:lnTo>
                  <a:pt x="174687" y="28505"/>
                </a:lnTo>
                <a:lnTo>
                  <a:pt x="176203" y="27618"/>
                </a:lnTo>
                <a:lnTo>
                  <a:pt x="176166" y="27581"/>
                </a:lnTo>
                <a:cubicBezTo>
                  <a:pt x="176055" y="27470"/>
                  <a:pt x="175981" y="27359"/>
                  <a:pt x="175833" y="27211"/>
                </a:cubicBezTo>
                <a:lnTo>
                  <a:pt x="174132" y="28209"/>
                </a:lnTo>
                <a:lnTo>
                  <a:pt x="167367" y="24290"/>
                </a:lnTo>
                <a:lnTo>
                  <a:pt x="169289" y="23181"/>
                </a:lnTo>
                <a:lnTo>
                  <a:pt x="169215" y="23181"/>
                </a:lnTo>
                <a:lnTo>
                  <a:pt x="168661" y="22923"/>
                </a:lnTo>
                <a:lnTo>
                  <a:pt x="166812" y="23995"/>
                </a:lnTo>
                <a:lnTo>
                  <a:pt x="158790" y="19373"/>
                </a:lnTo>
                <a:lnTo>
                  <a:pt x="159751" y="18819"/>
                </a:lnTo>
                <a:cubicBezTo>
                  <a:pt x="159566" y="18708"/>
                  <a:pt x="159381" y="18560"/>
                  <a:pt x="159196" y="18486"/>
                </a:cubicBezTo>
                <a:lnTo>
                  <a:pt x="158235" y="19041"/>
                </a:lnTo>
                <a:lnTo>
                  <a:pt x="151691" y="15122"/>
                </a:lnTo>
                <a:lnTo>
                  <a:pt x="152874" y="14419"/>
                </a:lnTo>
                <a:cubicBezTo>
                  <a:pt x="152689" y="14345"/>
                  <a:pt x="152505" y="14197"/>
                  <a:pt x="152357" y="14087"/>
                </a:cubicBezTo>
                <a:lnTo>
                  <a:pt x="151174" y="14789"/>
                </a:lnTo>
                <a:lnTo>
                  <a:pt x="143114" y="10168"/>
                </a:lnTo>
                <a:lnTo>
                  <a:pt x="144149" y="9576"/>
                </a:lnTo>
                <a:cubicBezTo>
                  <a:pt x="143964" y="9465"/>
                  <a:pt x="143779" y="9354"/>
                  <a:pt x="143595" y="9243"/>
                </a:cubicBezTo>
                <a:lnTo>
                  <a:pt x="142559" y="9835"/>
                </a:lnTo>
                <a:lnTo>
                  <a:pt x="135831" y="5953"/>
                </a:lnTo>
                <a:lnTo>
                  <a:pt x="136385" y="5620"/>
                </a:lnTo>
                <a:cubicBezTo>
                  <a:pt x="136090" y="5583"/>
                  <a:pt x="135757" y="5546"/>
                  <a:pt x="135498" y="5509"/>
                </a:cubicBezTo>
                <a:lnTo>
                  <a:pt x="135276" y="5620"/>
                </a:lnTo>
                <a:lnTo>
                  <a:pt x="134796" y="5361"/>
                </a:lnTo>
                <a:cubicBezTo>
                  <a:pt x="134611" y="5324"/>
                  <a:pt x="134426" y="5324"/>
                  <a:pt x="134241" y="5251"/>
                </a:cubicBezTo>
                <a:cubicBezTo>
                  <a:pt x="133871" y="5214"/>
                  <a:pt x="133502" y="5140"/>
                  <a:pt x="133206" y="5066"/>
                </a:cubicBezTo>
                <a:lnTo>
                  <a:pt x="134722" y="5953"/>
                </a:lnTo>
                <a:lnTo>
                  <a:pt x="127956" y="9835"/>
                </a:lnTo>
                <a:lnTo>
                  <a:pt x="119970" y="5214"/>
                </a:lnTo>
                <a:lnTo>
                  <a:pt x="123335" y="3291"/>
                </a:lnTo>
                <a:cubicBezTo>
                  <a:pt x="123076" y="3217"/>
                  <a:pt x="122780" y="3180"/>
                  <a:pt x="122484" y="3143"/>
                </a:cubicBezTo>
                <a:lnTo>
                  <a:pt x="119416" y="4881"/>
                </a:lnTo>
                <a:lnTo>
                  <a:pt x="113833" y="1664"/>
                </a:lnTo>
                <a:cubicBezTo>
                  <a:pt x="113316" y="1553"/>
                  <a:pt x="112798" y="1516"/>
                  <a:pt x="112280" y="1443"/>
                </a:cubicBezTo>
                <a:lnTo>
                  <a:pt x="118861" y="5214"/>
                </a:lnTo>
                <a:lnTo>
                  <a:pt x="110875" y="9835"/>
                </a:lnTo>
                <a:lnTo>
                  <a:pt x="104110" y="5953"/>
                </a:lnTo>
                <a:lnTo>
                  <a:pt x="112022" y="1369"/>
                </a:lnTo>
                <a:cubicBezTo>
                  <a:pt x="111689" y="1332"/>
                  <a:pt x="111430" y="1295"/>
                  <a:pt x="111097" y="1258"/>
                </a:cubicBezTo>
                <a:lnTo>
                  <a:pt x="103555" y="5583"/>
                </a:lnTo>
                <a:lnTo>
                  <a:pt x="95570" y="962"/>
                </a:lnTo>
                <a:lnTo>
                  <a:pt x="97122" y="38"/>
                </a:lnTo>
                <a:lnTo>
                  <a:pt x="96087" y="38"/>
                </a:lnTo>
                <a:lnTo>
                  <a:pt x="95015" y="629"/>
                </a:lnTo>
                <a:lnTo>
                  <a:pt x="93906" y="1"/>
                </a:lnTo>
                <a:lnTo>
                  <a:pt x="92797" y="1"/>
                </a:lnTo>
                <a:lnTo>
                  <a:pt x="94460" y="962"/>
                </a:lnTo>
                <a:lnTo>
                  <a:pt x="87695" y="4844"/>
                </a:lnTo>
                <a:lnTo>
                  <a:pt x="80966" y="962"/>
                </a:lnTo>
                <a:lnTo>
                  <a:pt x="81003" y="962"/>
                </a:lnTo>
                <a:cubicBezTo>
                  <a:pt x="80486" y="1073"/>
                  <a:pt x="80005" y="1147"/>
                  <a:pt x="79450" y="1184"/>
                </a:cubicBezTo>
                <a:lnTo>
                  <a:pt x="71724" y="5583"/>
                </a:lnTo>
                <a:lnTo>
                  <a:pt x="65845" y="2219"/>
                </a:lnTo>
                <a:lnTo>
                  <a:pt x="65291" y="2552"/>
                </a:lnTo>
                <a:lnTo>
                  <a:pt x="71169" y="5916"/>
                </a:lnTo>
                <a:lnTo>
                  <a:pt x="64440" y="9798"/>
                </a:lnTo>
                <a:lnTo>
                  <a:pt x="58636" y="6471"/>
                </a:lnTo>
                <a:lnTo>
                  <a:pt x="58081" y="6803"/>
                </a:lnTo>
                <a:lnTo>
                  <a:pt x="63886" y="10131"/>
                </a:lnTo>
                <a:lnTo>
                  <a:pt x="55826" y="14752"/>
                </a:lnTo>
                <a:lnTo>
                  <a:pt x="49911" y="11388"/>
                </a:lnTo>
                <a:lnTo>
                  <a:pt x="49356" y="11683"/>
                </a:lnTo>
                <a:lnTo>
                  <a:pt x="55272" y="15122"/>
                </a:lnTo>
                <a:lnTo>
                  <a:pt x="48543" y="19004"/>
                </a:lnTo>
                <a:lnTo>
                  <a:pt x="42701" y="15639"/>
                </a:lnTo>
                <a:lnTo>
                  <a:pt x="42147" y="15935"/>
                </a:lnTo>
                <a:lnTo>
                  <a:pt x="47988" y="19336"/>
                </a:lnTo>
                <a:lnTo>
                  <a:pt x="39929" y="23958"/>
                </a:lnTo>
                <a:lnTo>
                  <a:pt x="33976" y="20482"/>
                </a:lnTo>
                <a:lnTo>
                  <a:pt x="33422" y="20815"/>
                </a:lnTo>
                <a:lnTo>
                  <a:pt x="39374" y="24253"/>
                </a:lnTo>
                <a:lnTo>
                  <a:pt x="32645" y="28135"/>
                </a:lnTo>
                <a:lnTo>
                  <a:pt x="26804" y="24771"/>
                </a:lnTo>
                <a:lnTo>
                  <a:pt x="26250" y="25104"/>
                </a:lnTo>
                <a:lnTo>
                  <a:pt x="32165" y="28505"/>
                </a:lnTo>
                <a:lnTo>
                  <a:pt x="24142" y="33126"/>
                </a:lnTo>
                <a:lnTo>
                  <a:pt x="18079" y="29614"/>
                </a:lnTo>
                <a:lnTo>
                  <a:pt x="17524" y="29947"/>
                </a:lnTo>
                <a:lnTo>
                  <a:pt x="23588" y="33459"/>
                </a:lnTo>
                <a:lnTo>
                  <a:pt x="16822" y="37341"/>
                </a:lnTo>
                <a:lnTo>
                  <a:pt x="10870" y="33866"/>
                </a:lnTo>
                <a:lnTo>
                  <a:pt x="10315" y="34199"/>
                </a:lnTo>
                <a:lnTo>
                  <a:pt x="16267" y="37674"/>
                </a:lnTo>
                <a:lnTo>
                  <a:pt x="9465" y="41593"/>
                </a:lnTo>
                <a:cubicBezTo>
                  <a:pt x="9465" y="41815"/>
                  <a:pt x="9428" y="42036"/>
                  <a:pt x="9391" y="42295"/>
                </a:cubicBezTo>
                <a:lnTo>
                  <a:pt x="16822" y="37970"/>
                </a:lnTo>
                <a:lnTo>
                  <a:pt x="23625" y="41925"/>
                </a:lnTo>
                <a:lnTo>
                  <a:pt x="15602" y="46547"/>
                </a:lnTo>
                <a:lnTo>
                  <a:pt x="9243" y="42850"/>
                </a:lnTo>
                <a:cubicBezTo>
                  <a:pt x="9206" y="43035"/>
                  <a:pt x="9095" y="43146"/>
                  <a:pt x="9021" y="43330"/>
                </a:cubicBezTo>
                <a:lnTo>
                  <a:pt x="15084" y="46843"/>
                </a:lnTo>
                <a:lnTo>
                  <a:pt x="8319" y="50725"/>
                </a:lnTo>
                <a:lnTo>
                  <a:pt x="4289" y="48432"/>
                </a:lnTo>
                <a:cubicBezTo>
                  <a:pt x="4215" y="48580"/>
                  <a:pt x="4067" y="48765"/>
                  <a:pt x="3993" y="48876"/>
                </a:cubicBezTo>
                <a:lnTo>
                  <a:pt x="7764" y="51057"/>
                </a:lnTo>
                <a:lnTo>
                  <a:pt x="0" y="55531"/>
                </a:lnTo>
                <a:lnTo>
                  <a:pt x="0" y="56455"/>
                </a:lnTo>
                <a:lnTo>
                  <a:pt x="7727" y="60965"/>
                </a:lnTo>
                <a:lnTo>
                  <a:pt x="962" y="64847"/>
                </a:lnTo>
                <a:lnTo>
                  <a:pt x="0" y="64293"/>
                </a:lnTo>
                <a:lnTo>
                  <a:pt x="0" y="64921"/>
                </a:lnTo>
                <a:lnTo>
                  <a:pt x="407" y="65143"/>
                </a:lnTo>
                <a:lnTo>
                  <a:pt x="0" y="65402"/>
                </a:lnTo>
                <a:lnTo>
                  <a:pt x="0" y="66030"/>
                </a:lnTo>
                <a:lnTo>
                  <a:pt x="962" y="65476"/>
                </a:lnTo>
                <a:lnTo>
                  <a:pt x="7764" y="69395"/>
                </a:lnTo>
                <a:lnTo>
                  <a:pt x="0" y="73905"/>
                </a:lnTo>
                <a:lnTo>
                  <a:pt x="0" y="74829"/>
                </a:lnTo>
                <a:lnTo>
                  <a:pt x="7727" y="79303"/>
                </a:lnTo>
                <a:lnTo>
                  <a:pt x="962" y="83185"/>
                </a:lnTo>
                <a:lnTo>
                  <a:pt x="0" y="82630"/>
                </a:lnTo>
                <a:lnTo>
                  <a:pt x="0" y="83259"/>
                </a:lnTo>
                <a:lnTo>
                  <a:pt x="407" y="83518"/>
                </a:lnTo>
                <a:lnTo>
                  <a:pt x="0" y="83739"/>
                </a:lnTo>
                <a:lnTo>
                  <a:pt x="0" y="84368"/>
                </a:lnTo>
                <a:lnTo>
                  <a:pt x="962" y="83850"/>
                </a:lnTo>
                <a:lnTo>
                  <a:pt x="7764" y="87769"/>
                </a:lnTo>
                <a:lnTo>
                  <a:pt x="0" y="92243"/>
                </a:lnTo>
                <a:lnTo>
                  <a:pt x="0" y="93167"/>
                </a:lnTo>
                <a:lnTo>
                  <a:pt x="7727" y="97640"/>
                </a:lnTo>
                <a:lnTo>
                  <a:pt x="3402" y="100154"/>
                </a:lnTo>
                <a:cubicBezTo>
                  <a:pt x="3513" y="100228"/>
                  <a:pt x="3734" y="100524"/>
                  <a:pt x="3734" y="100524"/>
                </a:cubicBezTo>
                <a:lnTo>
                  <a:pt x="3845" y="100598"/>
                </a:lnTo>
                <a:lnTo>
                  <a:pt x="8319" y="98010"/>
                </a:lnTo>
                <a:lnTo>
                  <a:pt x="15121" y="101929"/>
                </a:lnTo>
                <a:lnTo>
                  <a:pt x="10019" y="104887"/>
                </a:lnTo>
                <a:cubicBezTo>
                  <a:pt x="10167" y="105034"/>
                  <a:pt x="10241" y="105182"/>
                  <a:pt x="10352" y="105367"/>
                </a:cubicBezTo>
                <a:lnTo>
                  <a:pt x="15676" y="102262"/>
                </a:lnTo>
                <a:lnTo>
                  <a:pt x="23625" y="106846"/>
                </a:lnTo>
                <a:lnTo>
                  <a:pt x="16859" y="110765"/>
                </a:lnTo>
                <a:lnTo>
                  <a:pt x="10944" y="107364"/>
                </a:lnTo>
                <a:lnTo>
                  <a:pt x="10944" y="107992"/>
                </a:lnTo>
                <a:lnTo>
                  <a:pt x="16304" y="111098"/>
                </a:lnTo>
                <a:lnTo>
                  <a:pt x="10611" y="114388"/>
                </a:lnTo>
                <a:lnTo>
                  <a:pt x="11165" y="114684"/>
                </a:lnTo>
                <a:lnTo>
                  <a:pt x="16859" y="111430"/>
                </a:lnTo>
                <a:lnTo>
                  <a:pt x="23662" y="115349"/>
                </a:lnTo>
                <a:lnTo>
                  <a:pt x="18005" y="118566"/>
                </a:lnTo>
                <a:lnTo>
                  <a:pt x="18560" y="118899"/>
                </a:lnTo>
                <a:lnTo>
                  <a:pt x="24216" y="115682"/>
                </a:lnTo>
                <a:lnTo>
                  <a:pt x="32165" y="120229"/>
                </a:lnTo>
                <a:lnTo>
                  <a:pt x="26508" y="123483"/>
                </a:lnTo>
                <a:lnTo>
                  <a:pt x="27063" y="123816"/>
                </a:lnTo>
                <a:lnTo>
                  <a:pt x="32719" y="120562"/>
                </a:lnTo>
                <a:lnTo>
                  <a:pt x="39522" y="124481"/>
                </a:lnTo>
                <a:lnTo>
                  <a:pt x="33976" y="127735"/>
                </a:lnTo>
                <a:lnTo>
                  <a:pt x="34531" y="128067"/>
                </a:lnTo>
                <a:lnTo>
                  <a:pt x="40077" y="124814"/>
                </a:lnTo>
                <a:lnTo>
                  <a:pt x="48025" y="129398"/>
                </a:lnTo>
                <a:lnTo>
                  <a:pt x="44328" y="131506"/>
                </a:lnTo>
                <a:cubicBezTo>
                  <a:pt x="44513" y="131616"/>
                  <a:pt x="44698" y="131764"/>
                  <a:pt x="44920" y="131838"/>
                </a:cubicBezTo>
                <a:lnTo>
                  <a:pt x="48617" y="129731"/>
                </a:lnTo>
                <a:lnTo>
                  <a:pt x="55419" y="133650"/>
                </a:lnTo>
                <a:lnTo>
                  <a:pt x="51907" y="135683"/>
                </a:lnTo>
                <a:cubicBezTo>
                  <a:pt x="52092" y="135757"/>
                  <a:pt x="52277" y="135905"/>
                  <a:pt x="52499" y="136016"/>
                </a:cubicBezTo>
                <a:lnTo>
                  <a:pt x="55974" y="133983"/>
                </a:lnTo>
                <a:lnTo>
                  <a:pt x="63923" y="138530"/>
                </a:lnTo>
                <a:lnTo>
                  <a:pt x="60706" y="140378"/>
                </a:lnTo>
                <a:cubicBezTo>
                  <a:pt x="60891" y="140489"/>
                  <a:pt x="61150" y="140563"/>
                  <a:pt x="61335" y="140711"/>
                </a:cubicBezTo>
                <a:lnTo>
                  <a:pt x="64477" y="138900"/>
                </a:lnTo>
                <a:lnTo>
                  <a:pt x="71243" y="142856"/>
                </a:lnTo>
                <a:lnTo>
                  <a:pt x="68581" y="144371"/>
                </a:lnTo>
                <a:cubicBezTo>
                  <a:pt x="68766" y="144445"/>
                  <a:pt x="68988" y="144556"/>
                  <a:pt x="69173" y="144630"/>
                </a:cubicBezTo>
                <a:lnTo>
                  <a:pt x="71797" y="143114"/>
                </a:lnTo>
                <a:lnTo>
                  <a:pt x="73720" y="144223"/>
                </a:lnTo>
                <a:cubicBezTo>
                  <a:pt x="73942" y="144150"/>
                  <a:pt x="74127" y="144039"/>
                  <a:pt x="74385" y="143965"/>
                </a:cubicBezTo>
                <a:lnTo>
                  <a:pt x="72426" y="142782"/>
                </a:lnTo>
                <a:lnTo>
                  <a:pt x="79192" y="138863"/>
                </a:lnTo>
                <a:lnTo>
                  <a:pt x="87140" y="143447"/>
                </a:lnTo>
                <a:lnTo>
                  <a:pt x="83332" y="145665"/>
                </a:lnTo>
                <a:cubicBezTo>
                  <a:pt x="83591" y="145702"/>
                  <a:pt x="83887" y="145739"/>
                  <a:pt x="84183" y="145813"/>
                </a:cubicBezTo>
                <a:lnTo>
                  <a:pt x="87695" y="143780"/>
                </a:lnTo>
                <a:lnTo>
                  <a:pt x="92834" y="146737"/>
                </a:lnTo>
                <a:cubicBezTo>
                  <a:pt x="93351" y="146774"/>
                  <a:pt x="93869" y="146848"/>
                  <a:pt x="94313" y="146959"/>
                </a:cubicBezTo>
                <a:lnTo>
                  <a:pt x="88249" y="143447"/>
                </a:lnTo>
                <a:lnTo>
                  <a:pt x="96198" y="138863"/>
                </a:lnTo>
                <a:lnTo>
                  <a:pt x="103001" y="142782"/>
                </a:lnTo>
                <a:lnTo>
                  <a:pt x="95533" y="147144"/>
                </a:lnTo>
                <a:cubicBezTo>
                  <a:pt x="95791" y="147181"/>
                  <a:pt x="96124" y="147218"/>
                  <a:pt x="96383" y="147292"/>
                </a:cubicBezTo>
                <a:lnTo>
                  <a:pt x="103555" y="143114"/>
                </a:lnTo>
                <a:lnTo>
                  <a:pt x="107807" y="145554"/>
                </a:lnTo>
                <a:cubicBezTo>
                  <a:pt x="107918" y="145370"/>
                  <a:pt x="107992" y="145259"/>
                  <a:pt x="108103" y="145111"/>
                </a:cubicBezTo>
                <a:lnTo>
                  <a:pt x="104110" y="142782"/>
                </a:lnTo>
                <a:lnTo>
                  <a:pt x="110912" y="138863"/>
                </a:lnTo>
                <a:lnTo>
                  <a:pt x="118861" y="143447"/>
                </a:lnTo>
                <a:lnTo>
                  <a:pt x="115793" y="145185"/>
                </a:lnTo>
                <a:cubicBezTo>
                  <a:pt x="115793" y="145259"/>
                  <a:pt x="115867" y="145259"/>
                  <a:pt x="115867" y="145296"/>
                </a:cubicBezTo>
                <a:cubicBezTo>
                  <a:pt x="116236" y="145259"/>
                  <a:pt x="116606" y="145185"/>
                  <a:pt x="116902" y="145185"/>
                </a:cubicBezTo>
                <a:lnTo>
                  <a:pt x="119416" y="143780"/>
                </a:lnTo>
                <a:lnTo>
                  <a:pt x="120784" y="144556"/>
                </a:lnTo>
                <a:lnTo>
                  <a:pt x="121227" y="144150"/>
                </a:lnTo>
                <a:lnTo>
                  <a:pt x="119970" y="143447"/>
                </a:lnTo>
                <a:lnTo>
                  <a:pt x="127919" y="138863"/>
                </a:lnTo>
                <a:lnTo>
                  <a:pt x="134093" y="142412"/>
                </a:lnTo>
                <a:cubicBezTo>
                  <a:pt x="134389" y="142375"/>
                  <a:pt x="134611" y="142301"/>
                  <a:pt x="134906" y="142227"/>
                </a:cubicBezTo>
                <a:lnTo>
                  <a:pt x="128511" y="138530"/>
                </a:lnTo>
                <a:lnTo>
                  <a:pt x="135313" y="134611"/>
                </a:lnTo>
                <a:lnTo>
                  <a:pt x="142116" y="138530"/>
                </a:lnTo>
                <a:lnTo>
                  <a:pt x="136274" y="141931"/>
                </a:lnTo>
                <a:cubicBezTo>
                  <a:pt x="136866" y="141783"/>
                  <a:pt x="137420" y="141636"/>
                  <a:pt x="138049" y="141562"/>
                </a:cubicBezTo>
                <a:lnTo>
                  <a:pt x="142707" y="138863"/>
                </a:lnTo>
                <a:lnTo>
                  <a:pt x="143521" y="139380"/>
                </a:lnTo>
                <a:cubicBezTo>
                  <a:pt x="143632" y="139232"/>
                  <a:pt x="143779" y="139048"/>
                  <a:pt x="143890" y="138900"/>
                </a:cubicBezTo>
                <a:lnTo>
                  <a:pt x="143262" y="138530"/>
                </a:lnTo>
                <a:lnTo>
                  <a:pt x="151211" y="133983"/>
                </a:lnTo>
                <a:lnTo>
                  <a:pt x="156645" y="137162"/>
                </a:lnTo>
                <a:lnTo>
                  <a:pt x="157200" y="136829"/>
                </a:lnTo>
                <a:lnTo>
                  <a:pt x="151765" y="133650"/>
                </a:lnTo>
                <a:lnTo>
                  <a:pt x="158568" y="129731"/>
                </a:lnTo>
                <a:lnTo>
                  <a:pt x="164113" y="132910"/>
                </a:lnTo>
                <a:lnTo>
                  <a:pt x="164668" y="132578"/>
                </a:lnTo>
                <a:lnTo>
                  <a:pt x="159122" y="129398"/>
                </a:lnTo>
                <a:lnTo>
                  <a:pt x="167071" y="124814"/>
                </a:lnTo>
                <a:lnTo>
                  <a:pt x="172173" y="127808"/>
                </a:lnTo>
                <a:cubicBezTo>
                  <a:pt x="172284" y="127698"/>
                  <a:pt x="172432" y="127513"/>
                  <a:pt x="172506" y="127365"/>
                </a:cubicBezTo>
                <a:lnTo>
                  <a:pt x="167552" y="124481"/>
                </a:lnTo>
                <a:lnTo>
                  <a:pt x="174354" y="120562"/>
                </a:lnTo>
                <a:lnTo>
                  <a:pt x="178754" y="123113"/>
                </a:lnTo>
                <a:cubicBezTo>
                  <a:pt x="178939" y="122965"/>
                  <a:pt x="179086" y="122891"/>
                  <a:pt x="179271" y="122743"/>
                </a:cubicBezTo>
                <a:lnTo>
                  <a:pt x="174909" y="120229"/>
                </a:lnTo>
                <a:lnTo>
                  <a:pt x="182857" y="115682"/>
                </a:lnTo>
                <a:lnTo>
                  <a:pt x="185815" y="117383"/>
                </a:lnTo>
                <a:lnTo>
                  <a:pt x="186222" y="116976"/>
                </a:lnTo>
                <a:lnTo>
                  <a:pt x="183412" y="115349"/>
                </a:lnTo>
                <a:lnTo>
                  <a:pt x="184928" y="114462"/>
                </a:lnTo>
                <a:cubicBezTo>
                  <a:pt x="184854" y="114277"/>
                  <a:pt x="184817" y="114092"/>
                  <a:pt x="184706" y="113944"/>
                </a:cubicBezTo>
                <a:lnTo>
                  <a:pt x="182820" y="115054"/>
                </a:lnTo>
                <a:lnTo>
                  <a:pt x="176055" y="111135"/>
                </a:lnTo>
                <a:lnTo>
                  <a:pt x="182857" y="107216"/>
                </a:lnTo>
                <a:lnTo>
                  <a:pt x="186222" y="109138"/>
                </a:lnTo>
                <a:cubicBezTo>
                  <a:pt x="186370" y="109027"/>
                  <a:pt x="186555" y="108879"/>
                  <a:pt x="186702" y="108769"/>
                </a:cubicBezTo>
                <a:lnTo>
                  <a:pt x="183412" y="106883"/>
                </a:lnTo>
                <a:lnTo>
                  <a:pt x="191361" y="102299"/>
                </a:lnTo>
                <a:lnTo>
                  <a:pt x="196315" y="105182"/>
                </a:lnTo>
                <a:cubicBezTo>
                  <a:pt x="196389" y="105034"/>
                  <a:pt x="196537" y="104850"/>
                  <a:pt x="196648" y="104702"/>
                </a:cubicBezTo>
                <a:lnTo>
                  <a:pt x="191952" y="102003"/>
                </a:lnTo>
                <a:lnTo>
                  <a:pt x="198570" y="98158"/>
                </a:lnTo>
                <a:lnTo>
                  <a:pt x="198570" y="97271"/>
                </a:lnTo>
                <a:lnTo>
                  <a:pt x="190769" y="92760"/>
                </a:lnTo>
                <a:lnTo>
                  <a:pt x="198570" y="88213"/>
                </a:lnTo>
                <a:lnTo>
                  <a:pt x="198570" y="87436"/>
                </a:lnTo>
                <a:lnTo>
                  <a:pt x="191952" y="83591"/>
                </a:lnTo>
                <a:lnTo>
                  <a:pt x="198570" y="79747"/>
                </a:lnTo>
                <a:lnTo>
                  <a:pt x="198570" y="78896"/>
                </a:lnTo>
                <a:lnTo>
                  <a:pt x="190769" y="74349"/>
                </a:lnTo>
                <a:lnTo>
                  <a:pt x="198570" y="69838"/>
                </a:lnTo>
                <a:lnTo>
                  <a:pt x="198570" y="69025"/>
                </a:lnTo>
                <a:lnTo>
                  <a:pt x="191952" y="65217"/>
                </a:lnTo>
                <a:lnTo>
                  <a:pt x="198570" y="61372"/>
                </a:lnTo>
                <a:lnTo>
                  <a:pt x="198570" y="60559"/>
                </a:lnTo>
                <a:close/>
                <a:moveTo>
                  <a:pt x="189586" y="56011"/>
                </a:moveTo>
                <a:lnTo>
                  <a:pt x="182784" y="59930"/>
                </a:lnTo>
                <a:lnTo>
                  <a:pt x="176018" y="56048"/>
                </a:lnTo>
                <a:lnTo>
                  <a:pt x="182820" y="52129"/>
                </a:lnTo>
                <a:close/>
                <a:moveTo>
                  <a:pt x="119933" y="70171"/>
                </a:moveTo>
                <a:lnTo>
                  <a:pt x="127919" y="65550"/>
                </a:lnTo>
                <a:lnTo>
                  <a:pt x="134685" y="69469"/>
                </a:lnTo>
                <a:lnTo>
                  <a:pt x="126736" y="74090"/>
                </a:lnTo>
                <a:close/>
                <a:moveTo>
                  <a:pt x="126107" y="74423"/>
                </a:moveTo>
                <a:lnTo>
                  <a:pt x="119342" y="78342"/>
                </a:lnTo>
                <a:lnTo>
                  <a:pt x="112576" y="74423"/>
                </a:lnTo>
                <a:lnTo>
                  <a:pt x="119379" y="70467"/>
                </a:lnTo>
                <a:close/>
                <a:moveTo>
                  <a:pt x="119379" y="69838"/>
                </a:moveTo>
                <a:lnTo>
                  <a:pt x="111393" y="65217"/>
                </a:lnTo>
                <a:lnTo>
                  <a:pt x="119379" y="60596"/>
                </a:lnTo>
                <a:lnTo>
                  <a:pt x="127364" y="65217"/>
                </a:lnTo>
                <a:close/>
                <a:moveTo>
                  <a:pt x="118787" y="70171"/>
                </a:moveTo>
                <a:lnTo>
                  <a:pt x="111985" y="74090"/>
                </a:lnTo>
                <a:lnTo>
                  <a:pt x="103999" y="69469"/>
                </a:lnTo>
                <a:lnTo>
                  <a:pt x="110728" y="65550"/>
                </a:lnTo>
                <a:close/>
                <a:moveTo>
                  <a:pt x="87584" y="70467"/>
                </a:moveTo>
                <a:lnTo>
                  <a:pt x="94387" y="74423"/>
                </a:lnTo>
                <a:lnTo>
                  <a:pt x="87621" y="78342"/>
                </a:lnTo>
                <a:lnTo>
                  <a:pt x="80818" y="74423"/>
                </a:lnTo>
                <a:close/>
                <a:moveTo>
                  <a:pt x="80264" y="74090"/>
                </a:moveTo>
                <a:lnTo>
                  <a:pt x="72315" y="69469"/>
                </a:lnTo>
                <a:lnTo>
                  <a:pt x="79081" y="65550"/>
                </a:lnTo>
                <a:lnTo>
                  <a:pt x="87066" y="70171"/>
                </a:lnTo>
                <a:close/>
                <a:moveTo>
                  <a:pt x="88175" y="70171"/>
                </a:moveTo>
                <a:lnTo>
                  <a:pt x="96161" y="65550"/>
                </a:lnTo>
                <a:lnTo>
                  <a:pt x="102927" y="69469"/>
                </a:lnTo>
                <a:lnTo>
                  <a:pt x="94941" y="74090"/>
                </a:lnTo>
                <a:close/>
                <a:moveTo>
                  <a:pt x="103481" y="69801"/>
                </a:moveTo>
                <a:lnTo>
                  <a:pt x="111467" y="74423"/>
                </a:lnTo>
                <a:lnTo>
                  <a:pt x="103481" y="79044"/>
                </a:lnTo>
                <a:lnTo>
                  <a:pt x="95459" y="74423"/>
                </a:lnTo>
                <a:close/>
                <a:moveTo>
                  <a:pt x="103481" y="69136"/>
                </a:moveTo>
                <a:lnTo>
                  <a:pt x="96716" y="65217"/>
                </a:lnTo>
                <a:lnTo>
                  <a:pt x="103481" y="61298"/>
                </a:lnTo>
                <a:lnTo>
                  <a:pt x="110210" y="65217"/>
                </a:lnTo>
                <a:close/>
                <a:moveTo>
                  <a:pt x="96124" y="64884"/>
                </a:moveTo>
                <a:lnTo>
                  <a:pt x="88139" y="60263"/>
                </a:lnTo>
                <a:lnTo>
                  <a:pt x="94867" y="56344"/>
                </a:lnTo>
                <a:lnTo>
                  <a:pt x="102890" y="60965"/>
                </a:lnTo>
                <a:close/>
                <a:moveTo>
                  <a:pt x="95570" y="65217"/>
                </a:moveTo>
                <a:lnTo>
                  <a:pt x="87584" y="69838"/>
                </a:lnTo>
                <a:lnTo>
                  <a:pt x="79561" y="65217"/>
                </a:lnTo>
                <a:lnTo>
                  <a:pt x="87584" y="60596"/>
                </a:lnTo>
                <a:close/>
                <a:moveTo>
                  <a:pt x="79081" y="64884"/>
                </a:moveTo>
                <a:lnTo>
                  <a:pt x="72278" y="60965"/>
                </a:lnTo>
                <a:lnTo>
                  <a:pt x="80264" y="56344"/>
                </a:lnTo>
                <a:lnTo>
                  <a:pt x="87029" y="60263"/>
                </a:lnTo>
                <a:close/>
                <a:moveTo>
                  <a:pt x="78526" y="65217"/>
                </a:moveTo>
                <a:lnTo>
                  <a:pt x="71724" y="69136"/>
                </a:lnTo>
                <a:lnTo>
                  <a:pt x="64921" y="65217"/>
                </a:lnTo>
                <a:lnTo>
                  <a:pt x="71687" y="61335"/>
                </a:lnTo>
                <a:close/>
                <a:moveTo>
                  <a:pt x="79709" y="74423"/>
                </a:moveTo>
                <a:lnTo>
                  <a:pt x="71724" y="79044"/>
                </a:lnTo>
                <a:lnTo>
                  <a:pt x="63775" y="74423"/>
                </a:lnTo>
                <a:lnTo>
                  <a:pt x="71760" y="69801"/>
                </a:lnTo>
                <a:close/>
                <a:moveTo>
                  <a:pt x="78526" y="83591"/>
                </a:moveTo>
                <a:lnTo>
                  <a:pt x="71760" y="87547"/>
                </a:lnTo>
                <a:lnTo>
                  <a:pt x="64995" y="83591"/>
                </a:lnTo>
                <a:lnTo>
                  <a:pt x="71724" y="79673"/>
                </a:lnTo>
                <a:close/>
                <a:moveTo>
                  <a:pt x="72278" y="79340"/>
                </a:moveTo>
                <a:lnTo>
                  <a:pt x="80264" y="74719"/>
                </a:lnTo>
                <a:lnTo>
                  <a:pt x="87066" y="78674"/>
                </a:lnTo>
                <a:lnTo>
                  <a:pt x="79081" y="83296"/>
                </a:lnTo>
                <a:close/>
                <a:moveTo>
                  <a:pt x="87621" y="78970"/>
                </a:moveTo>
                <a:lnTo>
                  <a:pt x="95570" y="83591"/>
                </a:lnTo>
                <a:lnTo>
                  <a:pt x="87584" y="88213"/>
                </a:lnTo>
                <a:lnTo>
                  <a:pt x="79635" y="83591"/>
                </a:lnTo>
                <a:close/>
                <a:moveTo>
                  <a:pt x="88175" y="78674"/>
                </a:moveTo>
                <a:lnTo>
                  <a:pt x="94941" y="74719"/>
                </a:lnTo>
                <a:lnTo>
                  <a:pt x="102927" y="79340"/>
                </a:lnTo>
                <a:lnTo>
                  <a:pt x="96124" y="83296"/>
                </a:lnTo>
                <a:close/>
                <a:moveTo>
                  <a:pt x="103481" y="79673"/>
                </a:moveTo>
                <a:lnTo>
                  <a:pt x="110247" y="83591"/>
                </a:lnTo>
                <a:lnTo>
                  <a:pt x="103481" y="87547"/>
                </a:lnTo>
                <a:lnTo>
                  <a:pt x="96679" y="83591"/>
                </a:lnTo>
                <a:close/>
                <a:moveTo>
                  <a:pt x="104036" y="79340"/>
                </a:moveTo>
                <a:lnTo>
                  <a:pt x="112022" y="74719"/>
                </a:lnTo>
                <a:lnTo>
                  <a:pt x="118787" y="78674"/>
                </a:lnTo>
                <a:lnTo>
                  <a:pt x="110839" y="83296"/>
                </a:lnTo>
                <a:close/>
                <a:moveTo>
                  <a:pt x="119342" y="78970"/>
                </a:moveTo>
                <a:lnTo>
                  <a:pt x="127327" y="83591"/>
                </a:lnTo>
                <a:lnTo>
                  <a:pt x="119379" y="88213"/>
                </a:lnTo>
                <a:lnTo>
                  <a:pt x="111393" y="83591"/>
                </a:lnTo>
                <a:close/>
                <a:moveTo>
                  <a:pt x="119896" y="78674"/>
                </a:moveTo>
                <a:lnTo>
                  <a:pt x="126662" y="74719"/>
                </a:lnTo>
                <a:lnTo>
                  <a:pt x="134685" y="79340"/>
                </a:lnTo>
                <a:lnTo>
                  <a:pt x="127882" y="83296"/>
                </a:lnTo>
                <a:close/>
                <a:moveTo>
                  <a:pt x="127217" y="74423"/>
                </a:moveTo>
                <a:lnTo>
                  <a:pt x="135165" y="69801"/>
                </a:lnTo>
                <a:lnTo>
                  <a:pt x="143188" y="74423"/>
                </a:lnTo>
                <a:lnTo>
                  <a:pt x="135239" y="79044"/>
                </a:lnTo>
                <a:close/>
                <a:moveTo>
                  <a:pt x="135794" y="69469"/>
                </a:moveTo>
                <a:lnTo>
                  <a:pt x="142559" y="65550"/>
                </a:lnTo>
                <a:lnTo>
                  <a:pt x="150582" y="70171"/>
                </a:lnTo>
                <a:lnTo>
                  <a:pt x="143779" y="74090"/>
                </a:lnTo>
                <a:close/>
                <a:moveTo>
                  <a:pt x="135202" y="69136"/>
                </a:moveTo>
                <a:lnTo>
                  <a:pt x="128474" y="65217"/>
                </a:lnTo>
                <a:lnTo>
                  <a:pt x="135276" y="61298"/>
                </a:lnTo>
                <a:lnTo>
                  <a:pt x="142005" y="65180"/>
                </a:lnTo>
                <a:close/>
                <a:moveTo>
                  <a:pt x="127882" y="64884"/>
                </a:moveTo>
                <a:lnTo>
                  <a:pt x="119896" y="60263"/>
                </a:lnTo>
                <a:lnTo>
                  <a:pt x="126625" y="56344"/>
                </a:lnTo>
                <a:lnTo>
                  <a:pt x="134611" y="60965"/>
                </a:lnTo>
                <a:close/>
                <a:moveTo>
                  <a:pt x="119342" y="59930"/>
                </a:moveTo>
                <a:lnTo>
                  <a:pt x="112576" y="56011"/>
                </a:lnTo>
                <a:lnTo>
                  <a:pt x="119342" y="52092"/>
                </a:lnTo>
                <a:lnTo>
                  <a:pt x="126070" y="55974"/>
                </a:lnTo>
                <a:close/>
                <a:moveTo>
                  <a:pt x="118787" y="60263"/>
                </a:moveTo>
                <a:lnTo>
                  <a:pt x="110765" y="64884"/>
                </a:lnTo>
                <a:lnTo>
                  <a:pt x="104036" y="60965"/>
                </a:lnTo>
                <a:lnTo>
                  <a:pt x="112022" y="56344"/>
                </a:lnTo>
                <a:close/>
                <a:moveTo>
                  <a:pt x="103481" y="60670"/>
                </a:moveTo>
                <a:lnTo>
                  <a:pt x="95459" y="56048"/>
                </a:lnTo>
                <a:lnTo>
                  <a:pt x="103481" y="51427"/>
                </a:lnTo>
                <a:lnTo>
                  <a:pt x="111467" y="56048"/>
                </a:lnTo>
                <a:close/>
                <a:moveTo>
                  <a:pt x="94941" y="55753"/>
                </a:moveTo>
                <a:lnTo>
                  <a:pt x="88175" y="51797"/>
                </a:lnTo>
                <a:lnTo>
                  <a:pt x="96161" y="47175"/>
                </a:lnTo>
                <a:lnTo>
                  <a:pt x="102927" y="51131"/>
                </a:lnTo>
                <a:close/>
                <a:moveTo>
                  <a:pt x="94387" y="56048"/>
                </a:moveTo>
                <a:lnTo>
                  <a:pt x="87621" y="60004"/>
                </a:lnTo>
                <a:lnTo>
                  <a:pt x="80892" y="56048"/>
                </a:lnTo>
                <a:lnTo>
                  <a:pt x="87621" y="52166"/>
                </a:lnTo>
                <a:close/>
                <a:moveTo>
                  <a:pt x="80264" y="55753"/>
                </a:moveTo>
                <a:lnTo>
                  <a:pt x="72278" y="51131"/>
                </a:lnTo>
                <a:lnTo>
                  <a:pt x="79044" y="47249"/>
                </a:lnTo>
                <a:lnTo>
                  <a:pt x="87029" y="51871"/>
                </a:lnTo>
                <a:close/>
                <a:moveTo>
                  <a:pt x="79709" y="56048"/>
                </a:moveTo>
                <a:lnTo>
                  <a:pt x="71724" y="60670"/>
                </a:lnTo>
                <a:lnTo>
                  <a:pt x="63738" y="56048"/>
                </a:lnTo>
                <a:lnTo>
                  <a:pt x="71724" y="51427"/>
                </a:lnTo>
                <a:close/>
                <a:moveTo>
                  <a:pt x="71169" y="61002"/>
                </a:moveTo>
                <a:lnTo>
                  <a:pt x="64440" y="64884"/>
                </a:lnTo>
                <a:lnTo>
                  <a:pt x="56492" y="60263"/>
                </a:lnTo>
                <a:lnTo>
                  <a:pt x="63220" y="56381"/>
                </a:lnTo>
                <a:close/>
                <a:moveTo>
                  <a:pt x="71169" y="69469"/>
                </a:moveTo>
                <a:lnTo>
                  <a:pt x="63183" y="74090"/>
                </a:lnTo>
                <a:lnTo>
                  <a:pt x="56381" y="70171"/>
                </a:lnTo>
                <a:lnTo>
                  <a:pt x="64366" y="65550"/>
                </a:lnTo>
                <a:close/>
                <a:moveTo>
                  <a:pt x="62629" y="74423"/>
                </a:moveTo>
                <a:lnTo>
                  <a:pt x="55863" y="78342"/>
                </a:lnTo>
                <a:lnTo>
                  <a:pt x="49097" y="74423"/>
                </a:lnTo>
                <a:lnTo>
                  <a:pt x="55826" y="70541"/>
                </a:lnTo>
                <a:close/>
                <a:moveTo>
                  <a:pt x="63183" y="74719"/>
                </a:moveTo>
                <a:lnTo>
                  <a:pt x="71132" y="79340"/>
                </a:lnTo>
                <a:lnTo>
                  <a:pt x="64366" y="83296"/>
                </a:lnTo>
                <a:lnTo>
                  <a:pt x="56418" y="78674"/>
                </a:lnTo>
                <a:close/>
                <a:moveTo>
                  <a:pt x="71169" y="87806"/>
                </a:moveTo>
                <a:lnTo>
                  <a:pt x="63183" y="92427"/>
                </a:lnTo>
                <a:lnTo>
                  <a:pt x="56381" y="88509"/>
                </a:lnTo>
                <a:lnTo>
                  <a:pt x="64366" y="83887"/>
                </a:lnTo>
                <a:close/>
                <a:moveTo>
                  <a:pt x="71724" y="88139"/>
                </a:moveTo>
                <a:lnTo>
                  <a:pt x="79672" y="92760"/>
                </a:lnTo>
                <a:lnTo>
                  <a:pt x="71687" y="97382"/>
                </a:lnTo>
                <a:lnTo>
                  <a:pt x="63738" y="92760"/>
                </a:lnTo>
                <a:close/>
                <a:moveTo>
                  <a:pt x="72315" y="87806"/>
                </a:moveTo>
                <a:lnTo>
                  <a:pt x="79081" y="83887"/>
                </a:lnTo>
                <a:lnTo>
                  <a:pt x="87029" y="88509"/>
                </a:lnTo>
                <a:lnTo>
                  <a:pt x="80227" y="92427"/>
                </a:lnTo>
                <a:close/>
                <a:moveTo>
                  <a:pt x="87584" y="88841"/>
                </a:moveTo>
                <a:lnTo>
                  <a:pt x="94387" y="92760"/>
                </a:lnTo>
                <a:lnTo>
                  <a:pt x="87584" y="96679"/>
                </a:lnTo>
                <a:lnTo>
                  <a:pt x="80781" y="92760"/>
                </a:lnTo>
                <a:close/>
                <a:moveTo>
                  <a:pt x="88175" y="88509"/>
                </a:moveTo>
                <a:lnTo>
                  <a:pt x="96161" y="83887"/>
                </a:lnTo>
                <a:lnTo>
                  <a:pt x="102964" y="87806"/>
                </a:lnTo>
                <a:lnTo>
                  <a:pt x="95015" y="92427"/>
                </a:lnTo>
                <a:close/>
                <a:moveTo>
                  <a:pt x="103481" y="88139"/>
                </a:moveTo>
                <a:lnTo>
                  <a:pt x="111430" y="92760"/>
                </a:lnTo>
                <a:lnTo>
                  <a:pt x="103481" y="97382"/>
                </a:lnTo>
                <a:lnTo>
                  <a:pt x="95533" y="92760"/>
                </a:lnTo>
                <a:close/>
                <a:moveTo>
                  <a:pt x="104036" y="87806"/>
                </a:moveTo>
                <a:lnTo>
                  <a:pt x="110839" y="83887"/>
                </a:lnTo>
                <a:lnTo>
                  <a:pt x="118824" y="88509"/>
                </a:lnTo>
                <a:lnTo>
                  <a:pt x="112022" y="92427"/>
                </a:lnTo>
                <a:close/>
                <a:moveTo>
                  <a:pt x="119379" y="88841"/>
                </a:moveTo>
                <a:lnTo>
                  <a:pt x="126181" y="92760"/>
                </a:lnTo>
                <a:lnTo>
                  <a:pt x="119379" y="96679"/>
                </a:lnTo>
                <a:lnTo>
                  <a:pt x="112576" y="92760"/>
                </a:lnTo>
                <a:close/>
                <a:moveTo>
                  <a:pt x="119933" y="88509"/>
                </a:moveTo>
                <a:lnTo>
                  <a:pt x="127882" y="83887"/>
                </a:lnTo>
                <a:lnTo>
                  <a:pt x="134611" y="87806"/>
                </a:lnTo>
                <a:lnTo>
                  <a:pt x="126662" y="92427"/>
                </a:lnTo>
                <a:close/>
                <a:moveTo>
                  <a:pt x="128437" y="83591"/>
                </a:moveTo>
                <a:lnTo>
                  <a:pt x="135202" y="79673"/>
                </a:lnTo>
                <a:lnTo>
                  <a:pt x="141968" y="83591"/>
                </a:lnTo>
                <a:lnTo>
                  <a:pt x="135165" y="87547"/>
                </a:lnTo>
                <a:close/>
                <a:moveTo>
                  <a:pt x="135794" y="79340"/>
                </a:moveTo>
                <a:lnTo>
                  <a:pt x="143742" y="74719"/>
                </a:lnTo>
                <a:lnTo>
                  <a:pt x="150471" y="78674"/>
                </a:lnTo>
                <a:lnTo>
                  <a:pt x="142522" y="83296"/>
                </a:lnTo>
                <a:close/>
                <a:moveTo>
                  <a:pt x="144334" y="74423"/>
                </a:moveTo>
                <a:lnTo>
                  <a:pt x="151137" y="70467"/>
                </a:lnTo>
                <a:lnTo>
                  <a:pt x="157865" y="74349"/>
                </a:lnTo>
                <a:lnTo>
                  <a:pt x="151063" y="78305"/>
                </a:lnTo>
                <a:close/>
                <a:moveTo>
                  <a:pt x="143114" y="65217"/>
                </a:moveTo>
                <a:lnTo>
                  <a:pt x="151063" y="60596"/>
                </a:lnTo>
                <a:lnTo>
                  <a:pt x="159085" y="65217"/>
                </a:lnTo>
                <a:lnTo>
                  <a:pt x="151137" y="69838"/>
                </a:lnTo>
                <a:close/>
                <a:moveTo>
                  <a:pt x="142522" y="64884"/>
                </a:moveTo>
                <a:lnTo>
                  <a:pt x="135757" y="61002"/>
                </a:lnTo>
                <a:lnTo>
                  <a:pt x="143779" y="56381"/>
                </a:lnTo>
                <a:lnTo>
                  <a:pt x="150508" y="60263"/>
                </a:lnTo>
                <a:close/>
                <a:moveTo>
                  <a:pt x="135202" y="60670"/>
                </a:moveTo>
                <a:lnTo>
                  <a:pt x="127217" y="56048"/>
                </a:lnTo>
                <a:lnTo>
                  <a:pt x="135202" y="51427"/>
                </a:lnTo>
                <a:lnTo>
                  <a:pt x="143225" y="56048"/>
                </a:lnTo>
                <a:close/>
                <a:moveTo>
                  <a:pt x="128474" y="46880"/>
                </a:moveTo>
                <a:lnTo>
                  <a:pt x="135239" y="42924"/>
                </a:lnTo>
                <a:lnTo>
                  <a:pt x="141968" y="46806"/>
                </a:lnTo>
                <a:lnTo>
                  <a:pt x="135239" y="50761"/>
                </a:lnTo>
                <a:close/>
                <a:moveTo>
                  <a:pt x="134611" y="51131"/>
                </a:moveTo>
                <a:lnTo>
                  <a:pt x="126625" y="55753"/>
                </a:lnTo>
                <a:lnTo>
                  <a:pt x="119896" y="51871"/>
                </a:lnTo>
                <a:lnTo>
                  <a:pt x="127882" y="47249"/>
                </a:lnTo>
                <a:close/>
                <a:moveTo>
                  <a:pt x="119379" y="51501"/>
                </a:moveTo>
                <a:lnTo>
                  <a:pt x="111393" y="46880"/>
                </a:lnTo>
                <a:lnTo>
                  <a:pt x="119379" y="42258"/>
                </a:lnTo>
                <a:lnTo>
                  <a:pt x="127364" y="46880"/>
                </a:lnTo>
                <a:close/>
                <a:moveTo>
                  <a:pt x="118787" y="51797"/>
                </a:moveTo>
                <a:lnTo>
                  <a:pt x="112022" y="55753"/>
                </a:lnTo>
                <a:lnTo>
                  <a:pt x="104036" y="51131"/>
                </a:lnTo>
                <a:lnTo>
                  <a:pt x="110765" y="47175"/>
                </a:lnTo>
                <a:close/>
                <a:moveTo>
                  <a:pt x="103481" y="50798"/>
                </a:moveTo>
                <a:lnTo>
                  <a:pt x="96716" y="46880"/>
                </a:lnTo>
                <a:lnTo>
                  <a:pt x="103481" y="42998"/>
                </a:lnTo>
                <a:lnTo>
                  <a:pt x="110210" y="46880"/>
                </a:lnTo>
                <a:close/>
                <a:moveTo>
                  <a:pt x="96161" y="46547"/>
                </a:moveTo>
                <a:lnTo>
                  <a:pt x="88175" y="41925"/>
                </a:lnTo>
                <a:lnTo>
                  <a:pt x="94941" y="38044"/>
                </a:lnTo>
                <a:lnTo>
                  <a:pt x="102927" y="42665"/>
                </a:lnTo>
                <a:close/>
                <a:moveTo>
                  <a:pt x="95607" y="46880"/>
                </a:moveTo>
                <a:lnTo>
                  <a:pt x="87621" y="51501"/>
                </a:lnTo>
                <a:lnTo>
                  <a:pt x="79635" y="46880"/>
                </a:lnTo>
                <a:lnTo>
                  <a:pt x="87621" y="42258"/>
                </a:lnTo>
                <a:close/>
                <a:moveTo>
                  <a:pt x="79044" y="46547"/>
                </a:moveTo>
                <a:lnTo>
                  <a:pt x="72278" y="42628"/>
                </a:lnTo>
                <a:lnTo>
                  <a:pt x="80264" y="38007"/>
                </a:lnTo>
                <a:lnTo>
                  <a:pt x="87029" y="41925"/>
                </a:lnTo>
                <a:close/>
                <a:moveTo>
                  <a:pt x="78489" y="46880"/>
                </a:moveTo>
                <a:lnTo>
                  <a:pt x="71724" y="50761"/>
                </a:lnTo>
                <a:lnTo>
                  <a:pt x="64995" y="46806"/>
                </a:lnTo>
                <a:lnTo>
                  <a:pt x="71724" y="42924"/>
                </a:lnTo>
                <a:close/>
                <a:moveTo>
                  <a:pt x="71169" y="51131"/>
                </a:moveTo>
                <a:lnTo>
                  <a:pt x="63183" y="55753"/>
                </a:lnTo>
                <a:lnTo>
                  <a:pt x="56381" y="51797"/>
                </a:lnTo>
                <a:lnTo>
                  <a:pt x="64366" y="47175"/>
                </a:lnTo>
                <a:close/>
                <a:moveTo>
                  <a:pt x="62629" y="56048"/>
                </a:moveTo>
                <a:lnTo>
                  <a:pt x="55863" y="59930"/>
                </a:lnTo>
                <a:lnTo>
                  <a:pt x="49097" y="56011"/>
                </a:lnTo>
                <a:lnTo>
                  <a:pt x="55826" y="52129"/>
                </a:lnTo>
                <a:close/>
                <a:moveTo>
                  <a:pt x="63812" y="65217"/>
                </a:moveTo>
                <a:lnTo>
                  <a:pt x="55826" y="69838"/>
                </a:lnTo>
                <a:lnTo>
                  <a:pt x="47877" y="65217"/>
                </a:lnTo>
                <a:lnTo>
                  <a:pt x="55863" y="60596"/>
                </a:lnTo>
                <a:close/>
                <a:moveTo>
                  <a:pt x="55272" y="70171"/>
                </a:moveTo>
                <a:lnTo>
                  <a:pt x="48543" y="74053"/>
                </a:lnTo>
                <a:lnTo>
                  <a:pt x="40594" y="69432"/>
                </a:lnTo>
                <a:lnTo>
                  <a:pt x="47323" y="65550"/>
                </a:lnTo>
                <a:close/>
                <a:moveTo>
                  <a:pt x="47988" y="74423"/>
                </a:moveTo>
                <a:lnTo>
                  <a:pt x="39966" y="79044"/>
                </a:lnTo>
                <a:lnTo>
                  <a:pt x="32017" y="74423"/>
                </a:lnTo>
                <a:lnTo>
                  <a:pt x="40040" y="69801"/>
                </a:lnTo>
                <a:close/>
                <a:moveTo>
                  <a:pt x="48543" y="74719"/>
                </a:moveTo>
                <a:lnTo>
                  <a:pt x="55309" y="78674"/>
                </a:lnTo>
                <a:lnTo>
                  <a:pt x="47323" y="83296"/>
                </a:lnTo>
                <a:lnTo>
                  <a:pt x="40520" y="79340"/>
                </a:lnTo>
                <a:close/>
                <a:moveTo>
                  <a:pt x="55863" y="78970"/>
                </a:moveTo>
                <a:lnTo>
                  <a:pt x="63812" y="83591"/>
                </a:lnTo>
                <a:lnTo>
                  <a:pt x="55826" y="88213"/>
                </a:lnTo>
                <a:lnTo>
                  <a:pt x="47877" y="83591"/>
                </a:lnTo>
                <a:close/>
                <a:moveTo>
                  <a:pt x="62629" y="92760"/>
                </a:moveTo>
                <a:lnTo>
                  <a:pt x="55863" y="96679"/>
                </a:lnTo>
                <a:lnTo>
                  <a:pt x="49097" y="92760"/>
                </a:lnTo>
                <a:lnTo>
                  <a:pt x="55826" y="88841"/>
                </a:lnTo>
                <a:close/>
                <a:moveTo>
                  <a:pt x="63220" y="93093"/>
                </a:moveTo>
                <a:lnTo>
                  <a:pt x="71169" y="97714"/>
                </a:lnTo>
                <a:lnTo>
                  <a:pt x="64366" y="101633"/>
                </a:lnTo>
                <a:lnTo>
                  <a:pt x="56418" y="97012"/>
                </a:lnTo>
                <a:close/>
                <a:moveTo>
                  <a:pt x="71724" y="98010"/>
                </a:moveTo>
                <a:lnTo>
                  <a:pt x="78526" y="101966"/>
                </a:lnTo>
                <a:lnTo>
                  <a:pt x="71724" y="105885"/>
                </a:lnTo>
                <a:lnTo>
                  <a:pt x="64921" y="101966"/>
                </a:lnTo>
                <a:close/>
                <a:moveTo>
                  <a:pt x="72278" y="97714"/>
                </a:moveTo>
                <a:lnTo>
                  <a:pt x="80264" y="93093"/>
                </a:lnTo>
                <a:lnTo>
                  <a:pt x="87066" y="97012"/>
                </a:lnTo>
                <a:lnTo>
                  <a:pt x="79118" y="101633"/>
                </a:lnTo>
                <a:close/>
                <a:moveTo>
                  <a:pt x="87621" y="97345"/>
                </a:moveTo>
                <a:lnTo>
                  <a:pt x="95570" y="101966"/>
                </a:lnTo>
                <a:lnTo>
                  <a:pt x="87621" y="106587"/>
                </a:lnTo>
                <a:lnTo>
                  <a:pt x="79672" y="101966"/>
                </a:lnTo>
                <a:close/>
                <a:moveTo>
                  <a:pt x="88175" y="97012"/>
                </a:moveTo>
                <a:lnTo>
                  <a:pt x="94978" y="93093"/>
                </a:lnTo>
                <a:lnTo>
                  <a:pt x="102927" y="97714"/>
                </a:lnTo>
                <a:lnTo>
                  <a:pt x="96124" y="101633"/>
                </a:lnTo>
                <a:close/>
                <a:moveTo>
                  <a:pt x="103481" y="98010"/>
                </a:moveTo>
                <a:lnTo>
                  <a:pt x="110247" y="101966"/>
                </a:lnTo>
                <a:lnTo>
                  <a:pt x="103481" y="105885"/>
                </a:lnTo>
                <a:lnTo>
                  <a:pt x="96679" y="101966"/>
                </a:lnTo>
                <a:close/>
                <a:moveTo>
                  <a:pt x="104036" y="97714"/>
                </a:moveTo>
                <a:lnTo>
                  <a:pt x="111985" y="93093"/>
                </a:lnTo>
                <a:lnTo>
                  <a:pt x="118787" y="97012"/>
                </a:lnTo>
                <a:lnTo>
                  <a:pt x="110839" y="101633"/>
                </a:lnTo>
                <a:close/>
                <a:moveTo>
                  <a:pt x="119342" y="97345"/>
                </a:moveTo>
                <a:lnTo>
                  <a:pt x="127290" y="101966"/>
                </a:lnTo>
                <a:lnTo>
                  <a:pt x="119342" y="106587"/>
                </a:lnTo>
                <a:lnTo>
                  <a:pt x="111393" y="101966"/>
                </a:lnTo>
                <a:close/>
                <a:moveTo>
                  <a:pt x="119896" y="97012"/>
                </a:moveTo>
                <a:lnTo>
                  <a:pt x="126662" y="93093"/>
                </a:lnTo>
                <a:lnTo>
                  <a:pt x="134685" y="97714"/>
                </a:lnTo>
                <a:lnTo>
                  <a:pt x="127882" y="101633"/>
                </a:lnTo>
                <a:close/>
                <a:moveTo>
                  <a:pt x="127217" y="92760"/>
                </a:moveTo>
                <a:lnTo>
                  <a:pt x="135165" y="88139"/>
                </a:lnTo>
                <a:lnTo>
                  <a:pt x="143188" y="92760"/>
                </a:lnTo>
                <a:lnTo>
                  <a:pt x="135239" y="97382"/>
                </a:lnTo>
                <a:close/>
                <a:moveTo>
                  <a:pt x="143742" y="93093"/>
                </a:moveTo>
                <a:lnTo>
                  <a:pt x="150471" y="97012"/>
                </a:lnTo>
                <a:lnTo>
                  <a:pt x="142522" y="101633"/>
                </a:lnTo>
                <a:lnTo>
                  <a:pt x="135720" y="97714"/>
                </a:lnTo>
                <a:close/>
                <a:moveTo>
                  <a:pt x="135794" y="87806"/>
                </a:moveTo>
                <a:lnTo>
                  <a:pt x="142559" y="83887"/>
                </a:lnTo>
                <a:lnTo>
                  <a:pt x="150582" y="88509"/>
                </a:lnTo>
                <a:lnTo>
                  <a:pt x="143779" y="92427"/>
                </a:lnTo>
                <a:close/>
                <a:moveTo>
                  <a:pt x="143114" y="83555"/>
                </a:moveTo>
                <a:lnTo>
                  <a:pt x="151063" y="78933"/>
                </a:lnTo>
                <a:lnTo>
                  <a:pt x="159085" y="83555"/>
                </a:lnTo>
                <a:lnTo>
                  <a:pt x="151137" y="88176"/>
                </a:lnTo>
                <a:close/>
                <a:moveTo>
                  <a:pt x="151617" y="78674"/>
                </a:moveTo>
                <a:lnTo>
                  <a:pt x="158420" y="74719"/>
                </a:lnTo>
                <a:lnTo>
                  <a:pt x="166406" y="79340"/>
                </a:lnTo>
                <a:lnTo>
                  <a:pt x="159640" y="83296"/>
                </a:lnTo>
                <a:close/>
                <a:moveTo>
                  <a:pt x="158420" y="74090"/>
                </a:moveTo>
                <a:lnTo>
                  <a:pt x="151691" y="70208"/>
                </a:lnTo>
                <a:lnTo>
                  <a:pt x="159640" y="65587"/>
                </a:lnTo>
                <a:lnTo>
                  <a:pt x="166369" y="69469"/>
                </a:lnTo>
                <a:close/>
                <a:moveTo>
                  <a:pt x="151617" y="60263"/>
                </a:moveTo>
                <a:lnTo>
                  <a:pt x="158420" y="56344"/>
                </a:lnTo>
                <a:lnTo>
                  <a:pt x="166406" y="60965"/>
                </a:lnTo>
                <a:lnTo>
                  <a:pt x="159640" y="64884"/>
                </a:lnTo>
                <a:close/>
                <a:moveTo>
                  <a:pt x="151063" y="59930"/>
                </a:moveTo>
                <a:lnTo>
                  <a:pt x="144334" y="56048"/>
                </a:lnTo>
                <a:lnTo>
                  <a:pt x="151100" y="52129"/>
                </a:lnTo>
                <a:lnTo>
                  <a:pt x="157865" y="56011"/>
                </a:lnTo>
                <a:close/>
                <a:moveTo>
                  <a:pt x="143779" y="55753"/>
                </a:moveTo>
                <a:lnTo>
                  <a:pt x="135757" y="51131"/>
                </a:lnTo>
                <a:lnTo>
                  <a:pt x="142522" y="47175"/>
                </a:lnTo>
                <a:lnTo>
                  <a:pt x="150508" y="51797"/>
                </a:lnTo>
                <a:close/>
                <a:moveTo>
                  <a:pt x="142522" y="46547"/>
                </a:moveTo>
                <a:lnTo>
                  <a:pt x="135757" y="42665"/>
                </a:lnTo>
                <a:lnTo>
                  <a:pt x="143779" y="38044"/>
                </a:lnTo>
                <a:lnTo>
                  <a:pt x="150508" y="41925"/>
                </a:lnTo>
                <a:close/>
                <a:moveTo>
                  <a:pt x="135202" y="42332"/>
                </a:moveTo>
                <a:lnTo>
                  <a:pt x="127217" y="37711"/>
                </a:lnTo>
                <a:lnTo>
                  <a:pt x="135202" y="33089"/>
                </a:lnTo>
                <a:lnTo>
                  <a:pt x="143225" y="37711"/>
                </a:lnTo>
                <a:close/>
                <a:moveTo>
                  <a:pt x="134685" y="42665"/>
                </a:moveTo>
                <a:lnTo>
                  <a:pt x="127919" y="46584"/>
                </a:lnTo>
                <a:lnTo>
                  <a:pt x="119933" y="41962"/>
                </a:lnTo>
                <a:lnTo>
                  <a:pt x="126662" y="38044"/>
                </a:lnTo>
                <a:close/>
                <a:moveTo>
                  <a:pt x="119342" y="41593"/>
                </a:moveTo>
                <a:lnTo>
                  <a:pt x="112576" y="37711"/>
                </a:lnTo>
                <a:lnTo>
                  <a:pt x="119342" y="33829"/>
                </a:lnTo>
                <a:lnTo>
                  <a:pt x="126070" y="37711"/>
                </a:lnTo>
                <a:close/>
                <a:moveTo>
                  <a:pt x="118787" y="41925"/>
                </a:moveTo>
                <a:lnTo>
                  <a:pt x="110765" y="46547"/>
                </a:lnTo>
                <a:lnTo>
                  <a:pt x="104036" y="42665"/>
                </a:lnTo>
                <a:lnTo>
                  <a:pt x="112022" y="38044"/>
                </a:lnTo>
                <a:close/>
                <a:moveTo>
                  <a:pt x="103481" y="42332"/>
                </a:moveTo>
                <a:lnTo>
                  <a:pt x="95459" y="37711"/>
                </a:lnTo>
                <a:lnTo>
                  <a:pt x="103481" y="33089"/>
                </a:lnTo>
                <a:lnTo>
                  <a:pt x="111467" y="37711"/>
                </a:lnTo>
                <a:close/>
                <a:moveTo>
                  <a:pt x="94941" y="37378"/>
                </a:moveTo>
                <a:lnTo>
                  <a:pt x="88175" y="33496"/>
                </a:lnTo>
                <a:lnTo>
                  <a:pt x="96161" y="28875"/>
                </a:lnTo>
                <a:lnTo>
                  <a:pt x="102927" y="32757"/>
                </a:lnTo>
                <a:close/>
                <a:moveTo>
                  <a:pt x="94387" y="37711"/>
                </a:moveTo>
                <a:lnTo>
                  <a:pt x="87621" y="41593"/>
                </a:lnTo>
                <a:lnTo>
                  <a:pt x="80892" y="37674"/>
                </a:lnTo>
                <a:lnTo>
                  <a:pt x="87621" y="33792"/>
                </a:lnTo>
                <a:close/>
                <a:moveTo>
                  <a:pt x="80264" y="37341"/>
                </a:moveTo>
                <a:lnTo>
                  <a:pt x="72278" y="32720"/>
                </a:lnTo>
                <a:lnTo>
                  <a:pt x="79044" y="28838"/>
                </a:lnTo>
                <a:lnTo>
                  <a:pt x="87029" y="33459"/>
                </a:lnTo>
                <a:close/>
                <a:moveTo>
                  <a:pt x="79709" y="37674"/>
                </a:moveTo>
                <a:lnTo>
                  <a:pt x="71724" y="42332"/>
                </a:lnTo>
                <a:lnTo>
                  <a:pt x="63738" y="37711"/>
                </a:lnTo>
                <a:lnTo>
                  <a:pt x="71724" y="33089"/>
                </a:lnTo>
                <a:close/>
                <a:moveTo>
                  <a:pt x="71169" y="42665"/>
                </a:moveTo>
                <a:lnTo>
                  <a:pt x="64440" y="46547"/>
                </a:lnTo>
                <a:lnTo>
                  <a:pt x="56418" y="41925"/>
                </a:lnTo>
                <a:lnTo>
                  <a:pt x="63183" y="38044"/>
                </a:lnTo>
                <a:close/>
                <a:moveTo>
                  <a:pt x="63886" y="46880"/>
                </a:moveTo>
                <a:lnTo>
                  <a:pt x="55863" y="51501"/>
                </a:lnTo>
                <a:lnTo>
                  <a:pt x="47877" y="46880"/>
                </a:lnTo>
                <a:lnTo>
                  <a:pt x="55863" y="42258"/>
                </a:lnTo>
                <a:close/>
                <a:moveTo>
                  <a:pt x="55272" y="51797"/>
                </a:moveTo>
                <a:lnTo>
                  <a:pt x="48543" y="55679"/>
                </a:lnTo>
                <a:lnTo>
                  <a:pt x="40594" y="51057"/>
                </a:lnTo>
                <a:lnTo>
                  <a:pt x="47323" y="47175"/>
                </a:lnTo>
                <a:close/>
                <a:moveTo>
                  <a:pt x="55309" y="60263"/>
                </a:moveTo>
                <a:lnTo>
                  <a:pt x="47323" y="64884"/>
                </a:lnTo>
                <a:lnTo>
                  <a:pt x="40520" y="60965"/>
                </a:lnTo>
                <a:lnTo>
                  <a:pt x="48543" y="56344"/>
                </a:lnTo>
                <a:close/>
                <a:moveTo>
                  <a:pt x="46768" y="65254"/>
                </a:moveTo>
                <a:lnTo>
                  <a:pt x="40040" y="69136"/>
                </a:lnTo>
                <a:lnTo>
                  <a:pt x="33237" y="65217"/>
                </a:lnTo>
                <a:lnTo>
                  <a:pt x="39966" y="61335"/>
                </a:lnTo>
                <a:close/>
                <a:moveTo>
                  <a:pt x="39485" y="69469"/>
                </a:moveTo>
                <a:lnTo>
                  <a:pt x="31462" y="74090"/>
                </a:lnTo>
                <a:lnTo>
                  <a:pt x="24697" y="70171"/>
                </a:lnTo>
                <a:lnTo>
                  <a:pt x="32682" y="65550"/>
                </a:lnTo>
                <a:close/>
                <a:moveTo>
                  <a:pt x="31462" y="74719"/>
                </a:moveTo>
                <a:lnTo>
                  <a:pt x="39411" y="79340"/>
                </a:lnTo>
                <a:lnTo>
                  <a:pt x="32682" y="83222"/>
                </a:lnTo>
                <a:lnTo>
                  <a:pt x="24734" y="78600"/>
                </a:lnTo>
                <a:close/>
                <a:moveTo>
                  <a:pt x="39966" y="79673"/>
                </a:moveTo>
                <a:lnTo>
                  <a:pt x="46768" y="83591"/>
                </a:lnTo>
                <a:lnTo>
                  <a:pt x="40040" y="87547"/>
                </a:lnTo>
                <a:lnTo>
                  <a:pt x="33237" y="83591"/>
                </a:lnTo>
                <a:close/>
                <a:moveTo>
                  <a:pt x="47323" y="83924"/>
                </a:moveTo>
                <a:lnTo>
                  <a:pt x="55272" y="88546"/>
                </a:lnTo>
                <a:lnTo>
                  <a:pt x="48543" y="92464"/>
                </a:lnTo>
                <a:lnTo>
                  <a:pt x="40594" y="87843"/>
                </a:lnTo>
                <a:close/>
                <a:moveTo>
                  <a:pt x="55309" y="97012"/>
                </a:moveTo>
                <a:lnTo>
                  <a:pt x="47323" y="101633"/>
                </a:lnTo>
                <a:lnTo>
                  <a:pt x="40520" y="97714"/>
                </a:lnTo>
                <a:lnTo>
                  <a:pt x="48543" y="93093"/>
                </a:lnTo>
                <a:close/>
                <a:moveTo>
                  <a:pt x="55863" y="97345"/>
                </a:moveTo>
                <a:lnTo>
                  <a:pt x="63812" y="101966"/>
                </a:lnTo>
                <a:lnTo>
                  <a:pt x="55826" y="106587"/>
                </a:lnTo>
                <a:lnTo>
                  <a:pt x="47877" y="102003"/>
                </a:lnTo>
                <a:close/>
                <a:moveTo>
                  <a:pt x="64366" y="102262"/>
                </a:moveTo>
                <a:lnTo>
                  <a:pt x="71169" y="106218"/>
                </a:lnTo>
                <a:lnTo>
                  <a:pt x="63220" y="110839"/>
                </a:lnTo>
                <a:lnTo>
                  <a:pt x="56418" y="106883"/>
                </a:lnTo>
                <a:close/>
                <a:moveTo>
                  <a:pt x="71724" y="106513"/>
                </a:moveTo>
                <a:lnTo>
                  <a:pt x="79672" y="111135"/>
                </a:lnTo>
                <a:lnTo>
                  <a:pt x="71724" y="115756"/>
                </a:lnTo>
                <a:lnTo>
                  <a:pt x="63775" y="111209"/>
                </a:lnTo>
                <a:close/>
                <a:moveTo>
                  <a:pt x="72315" y="106218"/>
                </a:moveTo>
                <a:lnTo>
                  <a:pt x="79118" y="102262"/>
                </a:lnTo>
                <a:lnTo>
                  <a:pt x="87066" y="106883"/>
                </a:lnTo>
                <a:lnTo>
                  <a:pt x="80264" y="110839"/>
                </a:lnTo>
                <a:close/>
                <a:moveTo>
                  <a:pt x="87584" y="107216"/>
                </a:moveTo>
                <a:lnTo>
                  <a:pt x="94387" y="111135"/>
                </a:lnTo>
                <a:lnTo>
                  <a:pt x="87584" y="115054"/>
                </a:lnTo>
                <a:lnTo>
                  <a:pt x="80781" y="111135"/>
                </a:lnTo>
                <a:close/>
                <a:moveTo>
                  <a:pt x="88175" y="106846"/>
                </a:moveTo>
                <a:lnTo>
                  <a:pt x="96124" y="102225"/>
                </a:lnTo>
                <a:lnTo>
                  <a:pt x="102927" y="106144"/>
                </a:lnTo>
                <a:lnTo>
                  <a:pt x="94978" y="110765"/>
                </a:lnTo>
                <a:close/>
                <a:moveTo>
                  <a:pt x="103481" y="106513"/>
                </a:moveTo>
                <a:lnTo>
                  <a:pt x="111430" y="111135"/>
                </a:lnTo>
                <a:lnTo>
                  <a:pt x="103481" y="115756"/>
                </a:lnTo>
                <a:lnTo>
                  <a:pt x="95533" y="111135"/>
                </a:lnTo>
                <a:close/>
                <a:moveTo>
                  <a:pt x="104036" y="106218"/>
                </a:moveTo>
                <a:lnTo>
                  <a:pt x="110839" y="102262"/>
                </a:lnTo>
                <a:lnTo>
                  <a:pt x="118787" y="106883"/>
                </a:lnTo>
                <a:lnTo>
                  <a:pt x="111985" y="110839"/>
                </a:lnTo>
                <a:close/>
                <a:moveTo>
                  <a:pt x="119379" y="107216"/>
                </a:moveTo>
                <a:lnTo>
                  <a:pt x="126181" y="111135"/>
                </a:lnTo>
                <a:lnTo>
                  <a:pt x="119379" y="115054"/>
                </a:lnTo>
                <a:lnTo>
                  <a:pt x="112576" y="111135"/>
                </a:lnTo>
                <a:close/>
                <a:moveTo>
                  <a:pt x="119933" y="106846"/>
                </a:moveTo>
                <a:lnTo>
                  <a:pt x="127882" y="102225"/>
                </a:lnTo>
                <a:lnTo>
                  <a:pt x="134685" y="106144"/>
                </a:lnTo>
                <a:lnTo>
                  <a:pt x="126736" y="110765"/>
                </a:lnTo>
                <a:close/>
                <a:moveTo>
                  <a:pt x="128437" y="101966"/>
                </a:moveTo>
                <a:lnTo>
                  <a:pt x="135202" y="98010"/>
                </a:lnTo>
                <a:lnTo>
                  <a:pt x="142005" y="101966"/>
                </a:lnTo>
                <a:lnTo>
                  <a:pt x="135202" y="105885"/>
                </a:lnTo>
                <a:close/>
                <a:moveTo>
                  <a:pt x="142559" y="102262"/>
                </a:moveTo>
                <a:lnTo>
                  <a:pt x="150582" y="106883"/>
                </a:lnTo>
                <a:lnTo>
                  <a:pt x="143779" y="110839"/>
                </a:lnTo>
                <a:lnTo>
                  <a:pt x="135831" y="106218"/>
                </a:lnTo>
                <a:close/>
                <a:moveTo>
                  <a:pt x="143114" y="101966"/>
                </a:moveTo>
                <a:lnTo>
                  <a:pt x="151063" y="97345"/>
                </a:lnTo>
                <a:lnTo>
                  <a:pt x="159085" y="101966"/>
                </a:lnTo>
                <a:lnTo>
                  <a:pt x="151137" y="106513"/>
                </a:lnTo>
                <a:close/>
                <a:moveTo>
                  <a:pt x="144334" y="92760"/>
                </a:moveTo>
                <a:lnTo>
                  <a:pt x="151137" y="88841"/>
                </a:lnTo>
                <a:lnTo>
                  <a:pt x="157865" y="92760"/>
                </a:lnTo>
                <a:lnTo>
                  <a:pt x="151063" y="96679"/>
                </a:lnTo>
                <a:close/>
                <a:moveTo>
                  <a:pt x="151691" y="88509"/>
                </a:moveTo>
                <a:lnTo>
                  <a:pt x="159640" y="83887"/>
                </a:lnTo>
                <a:lnTo>
                  <a:pt x="166369" y="87806"/>
                </a:lnTo>
                <a:lnTo>
                  <a:pt x="158420" y="92427"/>
                </a:lnTo>
                <a:close/>
                <a:moveTo>
                  <a:pt x="160194" y="83591"/>
                </a:moveTo>
                <a:lnTo>
                  <a:pt x="166960" y="79673"/>
                </a:lnTo>
                <a:lnTo>
                  <a:pt x="173726" y="83555"/>
                </a:lnTo>
                <a:lnTo>
                  <a:pt x="166923" y="87473"/>
                </a:lnTo>
                <a:close/>
                <a:moveTo>
                  <a:pt x="158974" y="74423"/>
                </a:moveTo>
                <a:lnTo>
                  <a:pt x="166923" y="69801"/>
                </a:lnTo>
                <a:lnTo>
                  <a:pt x="174909" y="74423"/>
                </a:lnTo>
                <a:lnTo>
                  <a:pt x="166960" y="79044"/>
                </a:lnTo>
                <a:close/>
                <a:moveTo>
                  <a:pt x="160194" y="65254"/>
                </a:moveTo>
                <a:lnTo>
                  <a:pt x="166960" y="61335"/>
                </a:lnTo>
                <a:lnTo>
                  <a:pt x="173726" y="65217"/>
                </a:lnTo>
                <a:lnTo>
                  <a:pt x="166923" y="69136"/>
                </a:lnTo>
                <a:close/>
                <a:moveTo>
                  <a:pt x="158974" y="56048"/>
                </a:moveTo>
                <a:lnTo>
                  <a:pt x="166923" y="51427"/>
                </a:lnTo>
                <a:lnTo>
                  <a:pt x="174909" y="56048"/>
                </a:lnTo>
                <a:lnTo>
                  <a:pt x="166960" y="60670"/>
                </a:lnTo>
                <a:close/>
                <a:moveTo>
                  <a:pt x="158420" y="55753"/>
                </a:moveTo>
                <a:lnTo>
                  <a:pt x="151691" y="51871"/>
                </a:lnTo>
                <a:lnTo>
                  <a:pt x="159677" y="47249"/>
                </a:lnTo>
                <a:lnTo>
                  <a:pt x="166406" y="51131"/>
                </a:lnTo>
                <a:close/>
                <a:moveTo>
                  <a:pt x="151137" y="51501"/>
                </a:moveTo>
                <a:lnTo>
                  <a:pt x="143114" y="46880"/>
                </a:lnTo>
                <a:lnTo>
                  <a:pt x="151137" y="42258"/>
                </a:lnTo>
                <a:lnTo>
                  <a:pt x="159122" y="46880"/>
                </a:lnTo>
                <a:close/>
                <a:moveTo>
                  <a:pt x="144334" y="37711"/>
                </a:moveTo>
                <a:lnTo>
                  <a:pt x="151063" y="33792"/>
                </a:lnTo>
                <a:lnTo>
                  <a:pt x="157828" y="37674"/>
                </a:lnTo>
                <a:lnTo>
                  <a:pt x="151063" y="41593"/>
                </a:lnTo>
                <a:close/>
                <a:moveTo>
                  <a:pt x="143779" y="37378"/>
                </a:moveTo>
                <a:lnTo>
                  <a:pt x="135757" y="32757"/>
                </a:lnTo>
                <a:lnTo>
                  <a:pt x="142522" y="28838"/>
                </a:lnTo>
                <a:lnTo>
                  <a:pt x="150508" y="33459"/>
                </a:lnTo>
                <a:close/>
                <a:moveTo>
                  <a:pt x="135202" y="32387"/>
                </a:moveTo>
                <a:lnTo>
                  <a:pt x="128474" y="28505"/>
                </a:lnTo>
                <a:lnTo>
                  <a:pt x="135202" y="24623"/>
                </a:lnTo>
                <a:lnTo>
                  <a:pt x="141968" y="28505"/>
                </a:lnTo>
                <a:close/>
                <a:moveTo>
                  <a:pt x="134611" y="32720"/>
                </a:moveTo>
                <a:lnTo>
                  <a:pt x="126625" y="37341"/>
                </a:lnTo>
                <a:lnTo>
                  <a:pt x="119896" y="33459"/>
                </a:lnTo>
                <a:lnTo>
                  <a:pt x="127882" y="28838"/>
                </a:lnTo>
                <a:close/>
                <a:moveTo>
                  <a:pt x="119379" y="33126"/>
                </a:moveTo>
                <a:lnTo>
                  <a:pt x="111393" y="28505"/>
                </a:lnTo>
                <a:lnTo>
                  <a:pt x="119379" y="23884"/>
                </a:lnTo>
                <a:lnTo>
                  <a:pt x="127364" y="28505"/>
                </a:lnTo>
                <a:close/>
                <a:moveTo>
                  <a:pt x="118787" y="33459"/>
                </a:moveTo>
                <a:lnTo>
                  <a:pt x="112022" y="37341"/>
                </a:lnTo>
                <a:lnTo>
                  <a:pt x="104036" y="32720"/>
                </a:lnTo>
                <a:lnTo>
                  <a:pt x="110765" y="28838"/>
                </a:lnTo>
                <a:close/>
                <a:moveTo>
                  <a:pt x="103481" y="32387"/>
                </a:moveTo>
                <a:lnTo>
                  <a:pt x="96716" y="28505"/>
                </a:lnTo>
                <a:lnTo>
                  <a:pt x="103481" y="24623"/>
                </a:lnTo>
                <a:lnTo>
                  <a:pt x="110210" y="28505"/>
                </a:lnTo>
                <a:close/>
                <a:moveTo>
                  <a:pt x="96161" y="28209"/>
                </a:moveTo>
                <a:lnTo>
                  <a:pt x="88175" y="23588"/>
                </a:lnTo>
                <a:lnTo>
                  <a:pt x="94941" y="19706"/>
                </a:lnTo>
                <a:lnTo>
                  <a:pt x="102927" y="24327"/>
                </a:lnTo>
                <a:close/>
                <a:moveTo>
                  <a:pt x="95607" y="28505"/>
                </a:moveTo>
                <a:lnTo>
                  <a:pt x="87621" y="33126"/>
                </a:lnTo>
                <a:lnTo>
                  <a:pt x="79635" y="28505"/>
                </a:lnTo>
                <a:lnTo>
                  <a:pt x="87621" y="23884"/>
                </a:lnTo>
                <a:close/>
                <a:moveTo>
                  <a:pt x="79044" y="28209"/>
                </a:moveTo>
                <a:lnTo>
                  <a:pt x="72278" y="24327"/>
                </a:lnTo>
                <a:lnTo>
                  <a:pt x="80264" y="19706"/>
                </a:lnTo>
                <a:lnTo>
                  <a:pt x="87029" y="23588"/>
                </a:lnTo>
                <a:close/>
                <a:moveTo>
                  <a:pt x="78489" y="28505"/>
                </a:moveTo>
                <a:lnTo>
                  <a:pt x="71724" y="32387"/>
                </a:lnTo>
                <a:lnTo>
                  <a:pt x="64995" y="28468"/>
                </a:lnTo>
                <a:lnTo>
                  <a:pt x="71724" y="24586"/>
                </a:lnTo>
                <a:close/>
                <a:moveTo>
                  <a:pt x="71169" y="32720"/>
                </a:moveTo>
                <a:lnTo>
                  <a:pt x="63183" y="37341"/>
                </a:lnTo>
                <a:lnTo>
                  <a:pt x="56418" y="33422"/>
                </a:lnTo>
                <a:lnTo>
                  <a:pt x="64440" y="28801"/>
                </a:lnTo>
                <a:close/>
                <a:moveTo>
                  <a:pt x="62629" y="37711"/>
                </a:moveTo>
                <a:lnTo>
                  <a:pt x="55863" y="41593"/>
                </a:lnTo>
                <a:lnTo>
                  <a:pt x="49134" y="37674"/>
                </a:lnTo>
                <a:lnTo>
                  <a:pt x="55863" y="33792"/>
                </a:lnTo>
                <a:close/>
                <a:moveTo>
                  <a:pt x="55309" y="41925"/>
                </a:moveTo>
                <a:lnTo>
                  <a:pt x="47323" y="46547"/>
                </a:lnTo>
                <a:lnTo>
                  <a:pt x="40520" y="42628"/>
                </a:lnTo>
                <a:lnTo>
                  <a:pt x="48543" y="38007"/>
                </a:lnTo>
                <a:close/>
                <a:moveTo>
                  <a:pt x="46731" y="46880"/>
                </a:moveTo>
                <a:lnTo>
                  <a:pt x="39966" y="50761"/>
                </a:lnTo>
                <a:lnTo>
                  <a:pt x="33200" y="46806"/>
                </a:lnTo>
                <a:lnTo>
                  <a:pt x="39929" y="42924"/>
                </a:lnTo>
                <a:close/>
                <a:moveTo>
                  <a:pt x="47988" y="56048"/>
                </a:moveTo>
                <a:lnTo>
                  <a:pt x="39966" y="60670"/>
                </a:lnTo>
                <a:lnTo>
                  <a:pt x="32017" y="56048"/>
                </a:lnTo>
                <a:lnTo>
                  <a:pt x="40040" y="51427"/>
                </a:lnTo>
                <a:close/>
                <a:moveTo>
                  <a:pt x="39411" y="61002"/>
                </a:moveTo>
                <a:lnTo>
                  <a:pt x="32682" y="64884"/>
                </a:lnTo>
                <a:lnTo>
                  <a:pt x="24734" y="60263"/>
                </a:lnTo>
                <a:lnTo>
                  <a:pt x="31462" y="56381"/>
                </a:lnTo>
                <a:close/>
                <a:moveTo>
                  <a:pt x="32128" y="65217"/>
                </a:moveTo>
                <a:lnTo>
                  <a:pt x="24142" y="69838"/>
                </a:lnTo>
                <a:lnTo>
                  <a:pt x="16193" y="65217"/>
                </a:lnTo>
                <a:lnTo>
                  <a:pt x="24179" y="60596"/>
                </a:lnTo>
                <a:close/>
                <a:moveTo>
                  <a:pt x="30871" y="74423"/>
                </a:moveTo>
                <a:lnTo>
                  <a:pt x="24142" y="78342"/>
                </a:lnTo>
                <a:lnTo>
                  <a:pt x="17340" y="74423"/>
                </a:lnTo>
                <a:lnTo>
                  <a:pt x="24068" y="70541"/>
                </a:lnTo>
                <a:close/>
                <a:moveTo>
                  <a:pt x="32091" y="83555"/>
                </a:moveTo>
                <a:lnTo>
                  <a:pt x="24068" y="88176"/>
                </a:lnTo>
                <a:lnTo>
                  <a:pt x="16120" y="83591"/>
                </a:lnTo>
                <a:lnTo>
                  <a:pt x="24142" y="78970"/>
                </a:lnTo>
                <a:close/>
                <a:moveTo>
                  <a:pt x="32682" y="83887"/>
                </a:moveTo>
                <a:lnTo>
                  <a:pt x="39485" y="87806"/>
                </a:lnTo>
                <a:lnTo>
                  <a:pt x="31462" y="92427"/>
                </a:lnTo>
                <a:lnTo>
                  <a:pt x="24697" y="88509"/>
                </a:lnTo>
                <a:close/>
                <a:moveTo>
                  <a:pt x="40040" y="88139"/>
                </a:moveTo>
                <a:lnTo>
                  <a:pt x="47988" y="92760"/>
                </a:lnTo>
                <a:lnTo>
                  <a:pt x="39966" y="97382"/>
                </a:lnTo>
                <a:lnTo>
                  <a:pt x="32017" y="92797"/>
                </a:lnTo>
                <a:close/>
                <a:moveTo>
                  <a:pt x="46768" y="101966"/>
                </a:moveTo>
                <a:lnTo>
                  <a:pt x="40040" y="105885"/>
                </a:lnTo>
                <a:lnTo>
                  <a:pt x="33237" y="101966"/>
                </a:lnTo>
                <a:lnTo>
                  <a:pt x="39966" y="98010"/>
                </a:lnTo>
                <a:close/>
                <a:moveTo>
                  <a:pt x="47323" y="102262"/>
                </a:moveTo>
                <a:lnTo>
                  <a:pt x="55272" y="106846"/>
                </a:lnTo>
                <a:lnTo>
                  <a:pt x="48469" y="110765"/>
                </a:lnTo>
                <a:lnTo>
                  <a:pt x="40520" y="106218"/>
                </a:lnTo>
                <a:close/>
                <a:moveTo>
                  <a:pt x="55826" y="107216"/>
                </a:moveTo>
                <a:lnTo>
                  <a:pt x="62629" y="111135"/>
                </a:lnTo>
                <a:lnTo>
                  <a:pt x="55826" y="115054"/>
                </a:lnTo>
                <a:lnTo>
                  <a:pt x="49023" y="111135"/>
                </a:lnTo>
                <a:close/>
                <a:moveTo>
                  <a:pt x="63220" y="111467"/>
                </a:moveTo>
                <a:lnTo>
                  <a:pt x="71169" y="116052"/>
                </a:lnTo>
                <a:lnTo>
                  <a:pt x="64366" y="119971"/>
                </a:lnTo>
                <a:lnTo>
                  <a:pt x="56418" y="115386"/>
                </a:lnTo>
                <a:close/>
                <a:moveTo>
                  <a:pt x="71724" y="116385"/>
                </a:moveTo>
                <a:lnTo>
                  <a:pt x="78526" y="120303"/>
                </a:lnTo>
                <a:lnTo>
                  <a:pt x="71724" y="124222"/>
                </a:lnTo>
                <a:lnTo>
                  <a:pt x="64921" y="120303"/>
                </a:lnTo>
                <a:close/>
                <a:moveTo>
                  <a:pt x="72278" y="116052"/>
                </a:moveTo>
                <a:lnTo>
                  <a:pt x="80227" y="111430"/>
                </a:lnTo>
                <a:lnTo>
                  <a:pt x="87029" y="115349"/>
                </a:lnTo>
                <a:lnTo>
                  <a:pt x="79081" y="119971"/>
                </a:lnTo>
                <a:close/>
                <a:moveTo>
                  <a:pt x="87621" y="115682"/>
                </a:moveTo>
                <a:lnTo>
                  <a:pt x="95570" y="120303"/>
                </a:lnTo>
                <a:lnTo>
                  <a:pt x="87621" y="124925"/>
                </a:lnTo>
                <a:lnTo>
                  <a:pt x="79672" y="120340"/>
                </a:lnTo>
                <a:close/>
                <a:moveTo>
                  <a:pt x="88175" y="115349"/>
                </a:moveTo>
                <a:lnTo>
                  <a:pt x="94978" y="111430"/>
                </a:lnTo>
                <a:lnTo>
                  <a:pt x="102927" y="116052"/>
                </a:lnTo>
                <a:lnTo>
                  <a:pt x="96124" y="119971"/>
                </a:lnTo>
                <a:close/>
                <a:moveTo>
                  <a:pt x="103481" y="116385"/>
                </a:moveTo>
                <a:lnTo>
                  <a:pt x="110247" y="120303"/>
                </a:lnTo>
                <a:lnTo>
                  <a:pt x="103481" y="124222"/>
                </a:lnTo>
                <a:lnTo>
                  <a:pt x="96679" y="120303"/>
                </a:lnTo>
                <a:close/>
                <a:moveTo>
                  <a:pt x="104036" y="116052"/>
                </a:moveTo>
                <a:lnTo>
                  <a:pt x="111985" y="111430"/>
                </a:lnTo>
                <a:lnTo>
                  <a:pt x="118787" y="115349"/>
                </a:lnTo>
                <a:lnTo>
                  <a:pt x="110839" y="119971"/>
                </a:lnTo>
                <a:close/>
                <a:moveTo>
                  <a:pt x="119342" y="115682"/>
                </a:moveTo>
                <a:lnTo>
                  <a:pt x="127290" y="120303"/>
                </a:lnTo>
                <a:lnTo>
                  <a:pt x="119342" y="124888"/>
                </a:lnTo>
                <a:lnTo>
                  <a:pt x="111393" y="120229"/>
                </a:lnTo>
                <a:close/>
                <a:moveTo>
                  <a:pt x="119896" y="115349"/>
                </a:moveTo>
                <a:lnTo>
                  <a:pt x="126662" y="111430"/>
                </a:lnTo>
                <a:lnTo>
                  <a:pt x="134611" y="116052"/>
                </a:lnTo>
                <a:lnTo>
                  <a:pt x="127808" y="119971"/>
                </a:lnTo>
                <a:close/>
                <a:moveTo>
                  <a:pt x="127290" y="111098"/>
                </a:moveTo>
                <a:lnTo>
                  <a:pt x="135202" y="106476"/>
                </a:lnTo>
                <a:lnTo>
                  <a:pt x="143151" y="111098"/>
                </a:lnTo>
                <a:lnTo>
                  <a:pt x="135202" y="115682"/>
                </a:lnTo>
                <a:close/>
                <a:moveTo>
                  <a:pt x="143742" y="111467"/>
                </a:moveTo>
                <a:lnTo>
                  <a:pt x="150508" y="115386"/>
                </a:lnTo>
                <a:lnTo>
                  <a:pt x="142559" y="119971"/>
                </a:lnTo>
                <a:lnTo>
                  <a:pt x="135794" y="116052"/>
                </a:lnTo>
                <a:close/>
                <a:moveTo>
                  <a:pt x="144297" y="111135"/>
                </a:moveTo>
                <a:lnTo>
                  <a:pt x="151063" y="107216"/>
                </a:lnTo>
                <a:lnTo>
                  <a:pt x="157865" y="111135"/>
                </a:lnTo>
                <a:lnTo>
                  <a:pt x="151063" y="115054"/>
                </a:lnTo>
                <a:close/>
                <a:moveTo>
                  <a:pt x="151691" y="106846"/>
                </a:moveTo>
                <a:lnTo>
                  <a:pt x="159640" y="102262"/>
                </a:lnTo>
                <a:lnTo>
                  <a:pt x="166369" y="106218"/>
                </a:lnTo>
                <a:lnTo>
                  <a:pt x="158420" y="110765"/>
                </a:lnTo>
                <a:close/>
                <a:moveTo>
                  <a:pt x="151617" y="97012"/>
                </a:moveTo>
                <a:lnTo>
                  <a:pt x="158420" y="93093"/>
                </a:lnTo>
                <a:lnTo>
                  <a:pt x="166406" y="97714"/>
                </a:lnTo>
                <a:lnTo>
                  <a:pt x="159640" y="101633"/>
                </a:lnTo>
                <a:close/>
                <a:moveTo>
                  <a:pt x="158974" y="92760"/>
                </a:moveTo>
                <a:lnTo>
                  <a:pt x="166923" y="88139"/>
                </a:lnTo>
                <a:lnTo>
                  <a:pt x="174909" y="92760"/>
                </a:lnTo>
                <a:lnTo>
                  <a:pt x="166960" y="97345"/>
                </a:lnTo>
                <a:close/>
                <a:moveTo>
                  <a:pt x="167478" y="87806"/>
                </a:moveTo>
                <a:lnTo>
                  <a:pt x="174280" y="83887"/>
                </a:lnTo>
                <a:lnTo>
                  <a:pt x="182266" y="88509"/>
                </a:lnTo>
                <a:lnTo>
                  <a:pt x="175463" y="92427"/>
                </a:lnTo>
                <a:close/>
                <a:moveTo>
                  <a:pt x="174280" y="83222"/>
                </a:moveTo>
                <a:lnTo>
                  <a:pt x="167515" y="79340"/>
                </a:lnTo>
                <a:lnTo>
                  <a:pt x="175463" y="74719"/>
                </a:lnTo>
                <a:lnTo>
                  <a:pt x="182229" y="78600"/>
                </a:lnTo>
                <a:close/>
                <a:moveTo>
                  <a:pt x="167478" y="69469"/>
                </a:moveTo>
                <a:lnTo>
                  <a:pt x="174280" y="65550"/>
                </a:lnTo>
                <a:lnTo>
                  <a:pt x="182266" y="70171"/>
                </a:lnTo>
                <a:lnTo>
                  <a:pt x="175463" y="74090"/>
                </a:lnTo>
                <a:close/>
                <a:moveTo>
                  <a:pt x="174280" y="64884"/>
                </a:moveTo>
                <a:lnTo>
                  <a:pt x="167515" y="61002"/>
                </a:lnTo>
                <a:lnTo>
                  <a:pt x="175463" y="56381"/>
                </a:lnTo>
                <a:lnTo>
                  <a:pt x="182229" y="60263"/>
                </a:lnTo>
                <a:close/>
                <a:moveTo>
                  <a:pt x="167478" y="51131"/>
                </a:moveTo>
                <a:lnTo>
                  <a:pt x="174280" y="47175"/>
                </a:lnTo>
                <a:lnTo>
                  <a:pt x="182266" y="51797"/>
                </a:lnTo>
                <a:lnTo>
                  <a:pt x="175463" y="55753"/>
                </a:lnTo>
                <a:close/>
                <a:moveTo>
                  <a:pt x="166923" y="50798"/>
                </a:moveTo>
                <a:lnTo>
                  <a:pt x="160194" y="46917"/>
                </a:lnTo>
                <a:lnTo>
                  <a:pt x="166960" y="42998"/>
                </a:lnTo>
                <a:lnTo>
                  <a:pt x="173726" y="46880"/>
                </a:lnTo>
                <a:close/>
                <a:moveTo>
                  <a:pt x="159640" y="46547"/>
                </a:moveTo>
                <a:lnTo>
                  <a:pt x="151617" y="41925"/>
                </a:lnTo>
                <a:lnTo>
                  <a:pt x="158383" y="38007"/>
                </a:lnTo>
                <a:lnTo>
                  <a:pt x="166369" y="42628"/>
                </a:lnTo>
                <a:close/>
                <a:moveTo>
                  <a:pt x="158383" y="37341"/>
                </a:moveTo>
                <a:lnTo>
                  <a:pt x="151617" y="33459"/>
                </a:lnTo>
                <a:lnTo>
                  <a:pt x="159640" y="28838"/>
                </a:lnTo>
                <a:lnTo>
                  <a:pt x="166369" y="32720"/>
                </a:lnTo>
                <a:close/>
                <a:moveTo>
                  <a:pt x="151137" y="33126"/>
                </a:moveTo>
                <a:lnTo>
                  <a:pt x="143114" y="28505"/>
                </a:lnTo>
                <a:lnTo>
                  <a:pt x="151137" y="23884"/>
                </a:lnTo>
                <a:lnTo>
                  <a:pt x="159122" y="28505"/>
                </a:lnTo>
                <a:close/>
                <a:moveTo>
                  <a:pt x="142522" y="28209"/>
                </a:moveTo>
                <a:lnTo>
                  <a:pt x="135757" y="24327"/>
                </a:lnTo>
                <a:lnTo>
                  <a:pt x="143779" y="19706"/>
                </a:lnTo>
                <a:lnTo>
                  <a:pt x="150508" y="23588"/>
                </a:lnTo>
                <a:close/>
                <a:moveTo>
                  <a:pt x="135202" y="23995"/>
                </a:moveTo>
                <a:lnTo>
                  <a:pt x="127217" y="19373"/>
                </a:lnTo>
                <a:lnTo>
                  <a:pt x="135202" y="14752"/>
                </a:lnTo>
                <a:lnTo>
                  <a:pt x="143225" y="19373"/>
                </a:lnTo>
                <a:close/>
                <a:moveTo>
                  <a:pt x="134685" y="24327"/>
                </a:moveTo>
                <a:lnTo>
                  <a:pt x="127919" y="28209"/>
                </a:lnTo>
                <a:lnTo>
                  <a:pt x="119933" y="23588"/>
                </a:lnTo>
                <a:lnTo>
                  <a:pt x="126662" y="19706"/>
                </a:lnTo>
                <a:close/>
                <a:moveTo>
                  <a:pt x="119342" y="23255"/>
                </a:moveTo>
                <a:lnTo>
                  <a:pt x="112576" y="19373"/>
                </a:lnTo>
                <a:lnTo>
                  <a:pt x="119342" y="15491"/>
                </a:lnTo>
                <a:lnTo>
                  <a:pt x="126070" y="19373"/>
                </a:lnTo>
                <a:close/>
                <a:moveTo>
                  <a:pt x="118787" y="23588"/>
                </a:moveTo>
                <a:lnTo>
                  <a:pt x="110765" y="28209"/>
                </a:lnTo>
                <a:lnTo>
                  <a:pt x="104036" y="24327"/>
                </a:lnTo>
                <a:lnTo>
                  <a:pt x="112022" y="19706"/>
                </a:lnTo>
                <a:close/>
                <a:moveTo>
                  <a:pt x="103481" y="23995"/>
                </a:moveTo>
                <a:lnTo>
                  <a:pt x="95459" y="19373"/>
                </a:lnTo>
                <a:lnTo>
                  <a:pt x="103481" y="14752"/>
                </a:lnTo>
                <a:lnTo>
                  <a:pt x="111467" y="19373"/>
                </a:lnTo>
                <a:close/>
                <a:moveTo>
                  <a:pt x="94941" y="19004"/>
                </a:moveTo>
                <a:lnTo>
                  <a:pt x="88175" y="15122"/>
                </a:lnTo>
                <a:lnTo>
                  <a:pt x="96161" y="10500"/>
                </a:lnTo>
                <a:lnTo>
                  <a:pt x="102927" y="14382"/>
                </a:lnTo>
                <a:close/>
                <a:moveTo>
                  <a:pt x="94313" y="19336"/>
                </a:moveTo>
                <a:lnTo>
                  <a:pt x="87584" y="23218"/>
                </a:lnTo>
                <a:lnTo>
                  <a:pt x="80818" y="19336"/>
                </a:lnTo>
                <a:lnTo>
                  <a:pt x="87584" y="15454"/>
                </a:lnTo>
                <a:close/>
                <a:moveTo>
                  <a:pt x="80338" y="19004"/>
                </a:moveTo>
                <a:lnTo>
                  <a:pt x="72315" y="14382"/>
                </a:lnTo>
                <a:lnTo>
                  <a:pt x="79081" y="10500"/>
                </a:lnTo>
                <a:lnTo>
                  <a:pt x="87066" y="15122"/>
                </a:lnTo>
                <a:close/>
                <a:moveTo>
                  <a:pt x="79709" y="19336"/>
                </a:moveTo>
                <a:lnTo>
                  <a:pt x="71724" y="23958"/>
                </a:lnTo>
                <a:lnTo>
                  <a:pt x="63738" y="19336"/>
                </a:lnTo>
                <a:lnTo>
                  <a:pt x="71724" y="14715"/>
                </a:lnTo>
                <a:close/>
                <a:moveTo>
                  <a:pt x="71169" y="24327"/>
                </a:moveTo>
                <a:lnTo>
                  <a:pt x="64440" y="28209"/>
                </a:lnTo>
                <a:lnTo>
                  <a:pt x="56418" y="23588"/>
                </a:lnTo>
                <a:lnTo>
                  <a:pt x="63183" y="19706"/>
                </a:lnTo>
                <a:close/>
                <a:moveTo>
                  <a:pt x="63886" y="28505"/>
                </a:moveTo>
                <a:lnTo>
                  <a:pt x="55863" y="33126"/>
                </a:lnTo>
                <a:lnTo>
                  <a:pt x="47877" y="28505"/>
                </a:lnTo>
                <a:lnTo>
                  <a:pt x="55863" y="23884"/>
                </a:lnTo>
                <a:close/>
                <a:moveTo>
                  <a:pt x="55272" y="33459"/>
                </a:moveTo>
                <a:lnTo>
                  <a:pt x="48543" y="37341"/>
                </a:lnTo>
                <a:lnTo>
                  <a:pt x="40520" y="32720"/>
                </a:lnTo>
                <a:lnTo>
                  <a:pt x="47286" y="28838"/>
                </a:lnTo>
                <a:close/>
                <a:moveTo>
                  <a:pt x="47988" y="37674"/>
                </a:moveTo>
                <a:lnTo>
                  <a:pt x="39966" y="42295"/>
                </a:lnTo>
                <a:lnTo>
                  <a:pt x="31980" y="37711"/>
                </a:lnTo>
                <a:lnTo>
                  <a:pt x="39966" y="33089"/>
                </a:lnTo>
                <a:close/>
                <a:moveTo>
                  <a:pt x="39411" y="42665"/>
                </a:moveTo>
                <a:lnTo>
                  <a:pt x="32682" y="46547"/>
                </a:lnTo>
                <a:lnTo>
                  <a:pt x="24734" y="41925"/>
                </a:lnTo>
                <a:lnTo>
                  <a:pt x="31462" y="38044"/>
                </a:lnTo>
                <a:close/>
                <a:moveTo>
                  <a:pt x="39485" y="51131"/>
                </a:moveTo>
                <a:lnTo>
                  <a:pt x="31462" y="55753"/>
                </a:lnTo>
                <a:lnTo>
                  <a:pt x="24697" y="51797"/>
                </a:lnTo>
                <a:lnTo>
                  <a:pt x="32682" y="47175"/>
                </a:lnTo>
                <a:close/>
                <a:moveTo>
                  <a:pt x="30871" y="56048"/>
                </a:moveTo>
                <a:lnTo>
                  <a:pt x="24142" y="59930"/>
                </a:lnTo>
                <a:lnTo>
                  <a:pt x="17340" y="56011"/>
                </a:lnTo>
                <a:lnTo>
                  <a:pt x="24068" y="52129"/>
                </a:lnTo>
                <a:close/>
                <a:moveTo>
                  <a:pt x="23588" y="60263"/>
                </a:moveTo>
                <a:lnTo>
                  <a:pt x="15565" y="64884"/>
                </a:lnTo>
                <a:lnTo>
                  <a:pt x="8799" y="60965"/>
                </a:lnTo>
                <a:lnTo>
                  <a:pt x="16785" y="56344"/>
                </a:lnTo>
                <a:close/>
                <a:moveTo>
                  <a:pt x="15565" y="65587"/>
                </a:moveTo>
                <a:lnTo>
                  <a:pt x="23514" y="70208"/>
                </a:lnTo>
                <a:lnTo>
                  <a:pt x="16785" y="74090"/>
                </a:lnTo>
                <a:lnTo>
                  <a:pt x="8836" y="69469"/>
                </a:lnTo>
                <a:close/>
                <a:moveTo>
                  <a:pt x="23588" y="78674"/>
                </a:moveTo>
                <a:lnTo>
                  <a:pt x="15565" y="83296"/>
                </a:lnTo>
                <a:lnTo>
                  <a:pt x="8799" y="79340"/>
                </a:lnTo>
                <a:lnTo>
                  <a:pt x="16785" y="74719"/>
                </a:lnTo>
                <a:close/>
                <a:moveTo>
                  <a:pt x="15565" y="83924"/>
                </a:moveTo>
                <a:lnTo>
                  <a:pt x="23514" y="88509"/>
                </a:lnTo>
                <a:lnTo>
                  <a:pt x="16785" y="92391"/>
                </a:lnTo>
                <a:lnTo>
                  <a:pt x="8836" y="87806"/>
                </a:lnTo>
                <a:close/>
                <a:moveTo>
                  <a:pt x="24068" y="88841"/>
                </a:moveTo>
                <a:lnTo>
                  <a:pt x="30871" y="92760"/>
                </a:lnTo>
                <a:lnTo>
                  <a:pt x="24142" y="96679"/>
                </a:lnTo>
                <a:lnTo>
                  <a:pt x="17340" y="92760"/>
                </a:lnTo>
                <a:close/>
                <a:moveTo>
                  <a:pt x="31462" y="93130"/>
                </a:moveTo>
                <a:lnTo>
                  <a:pt x="39411" y="97677"/>
                </a:lnTo>
                <a:lnTo>
                  <a:pt x="32682" y="101633"/>
                </a:lnTo>
                <a:lnTo>
                  <a:pt x="24734" y="97049"/>
                </a:lnTo>
                <a:close/>
                <a:moveTo>
                  <a:pt x="39485" y="106218"/>
                </a:moveTo>
                <a:lnTo>
                  <a:pt x="31462" y="110839"/>
                </a:lnTo>
                <a:lnTo>
                  <a:pt x="24697" y="106883"/>
                </a:lnTo>
                <a:lnTo>
                  <a:pt x="32682" y="102262"/>
                </a:lnTo>
                <a:close/>
                <a:moveTo>
                  <a:pt x="40040" y="106513"/>
                </a:moveTo>
                <a:lnTo>
                  <a:pt x="47988" y="111098"/>
                </a:lnTo>
                <a:lnTo>
                  <a:pt x="39966" y="115719"/>
                </a:lnTo>
                <a:lnTo>
                  <a:pt x="32017" y="111135"/>
                </a:lnTo>
                <a:close/>
                <a:moveTo>
                  <a:pt x="48543" y="111430"/>
                </a:moveTo>
                <a:lnTo>
                  <a:pt x="55309" y="115349"/>
                </a:lnTo>
                <a:lnTo>
                  <a:pt x="47360" y="119971"/>
                </a:lnTo>
                <a:lnTo>
                  <a:pt x="40594" y="116052"/>
                </a:lnTo>
                <a:close/>
                <a:moveTo>
                  <a:pt x="55863" y="115682"/>
                </a:moveTo>
                <a:lnTo>
                  <a:pt x="63812" y="120229"/>
                </a:lnTo>
                <a:lnTo>
                  <a:pt x="55863" y="124888"/>
                </a:lnTo>
                <a:lnTo>
                  <a:pt x="47914" y="120303"/>
                </a:lnTo>
                <a:close/>
                <a:moveTo>
                  <a:pt x="64366" y="120599"/>
                </a:moveTo>
                <a:lnTo>
                  <a:pt x="71169" y="124555"/>
                </a:lnTo>
                <a:lnTo>
                  <a:pt x="63220" y="129176"/>
                </a:lnTo>
                <a:lnTo>
                  <a:pt x="56418" y="125257"/>
                </a:lnTo>
                <a:close/>
                <a:moveTo>
                  <a:pt x="71724" y="124888"/>
                </a:moveTo>
                <a:lnTo>
                  <a:pt x="79672" y="129435"/>
                </a:lnTo>
                <a:lnTo>
                  <a:pt x="71724" y="134057"/>
                </a:lnTo>
                <a:lnTo>
                  <a:pt x="63775" y="129509"/>
                </a:lnTo>
                <a:close/>
                <a:moveTo>
                  <a:pt x="72315" y="124555"/>
                </a:moveTo>
                <a:lnTo>
                  <a:pt x="79118" y="120599"/>
                </a:lnTo>
                <a:lnTo>
                  <a:pt x="87066" y="125184"/>
                </a:lnTo>
                <a:lnTo>
                  <a:pt x="80264" y="129102"/>
                </a:lnTo>
                <a:close/>
                <a:moveTo>
                  <a:pt x="87584" y="125553"/>
                </a:moveTo>
                <a:lnTo>
                  <a:pt x="94387" y="129509"/>
                </a:lnTo>
                <a:lnTo>
                  <a:pt x="87584" y="133428"/>
                </a:lnTo>
                <a:lnTo>
                  <a:pt x="80781" y="129509"/>
                </a:lnTo>
                <a:close/>
                <a:moveTo>
                  <a:pt x="88175" y="125257"/>
                </a:moveTo>
                <a:lnTo>
                  <a:pt x="96124" y="120599"/>
                </a:lnTo>
                <a:lnTo>
                  <a:pt x="102927" y="124555"/>
                </a:lnTo>
                <a:lnTo>
                  <a:pt x="94978" y="129176"/>
                </a:lnTo>
                <a:close/>
                <a:moveTo>
                  <a:pt x="103481" y="124888"/>
                </a:moveTo>
                <a:lnTo>
                  <a:pt x="111430" y="129509"/>
                </a:lnTo>
                <a:lnTo>
                  <a:pt x="103481" y="134057"/>
                </a:lnTo>
                <a:lnTo>
                  <a:pt x="95533" y="129509"/>
                </a:lnTo>
                <a:close/>
                <a:moveTo>
                  <a:pt x="104036" y="124555"/>
                </a:moveTo>
                <a:lnTo>
                  <a:pt x="110839" y="120599"/>
                </a:lnTo>
                <a:lnTo>
                  <a:pt x="118787" y="125257"/>
                </a:lnTo>
                <a:lnTo>
                  <a:pt x="111985" y="129176"/>
                </a:lnTo>
                <a:close/>
                <a:moveTo>
                  <a:pt x="119379" y="125553"/>
                </a:moveTo>
                <a:lnTo>
                  <a:pt x="126181" y="129509"/>
                </a:lnTo>
                <a:lnTo>
                  <a:pt x="119379" y="133428"/>
                </a:lnTo>
                <a:lnTo>
                  <a:pt x="112576" y="129509"/>
                </a:lnTo>
                <a:close/>
                <a:moveTo>
                  <a:pt x="119933" y="125257"/>
                </a:moveTo>
                <a:lnTo>
                  <a:pt x="127882" y="120673"/>
                </a:lnTo>
                <a:lnTo>
                  <a:pt x="134685" y="124592"/>
                </a:lnTo>
                <a:lnTo>
                  <a:pt x="126736" y="129176"/>
                </a:lnTo>
                <a:close/>
                <a:moveTo>
                  <a:pt x="128437" y="120303"/>
                </a:moveTo>
                <a:lnTo>
                  <a:pt x="135202" y="116385"/>
                </a:lnTo>
                <a:lnTo>
                  <a:pt x="142005" y="120303"/>
                </a:lnTo>
                <a:lnTo>
                  <a:pt x="135202" y="124222"/>
                </a:lnTo>
                <a:close/>
                <a:moveTo>
                  <a:pt x="142559" y="120599"/>
                </a:moveTo>
                <a:lnTo>
                  <a:pt x="150508" y="125257"/>
                </a:lnTo>
                <a:lnTo>
                  <a:pt x="143742" y="129176"/>
                </a:lnTo>
                <a:lnTo>
                  <a:pt x="135794" y="124555"/>
                </a:lnTo>
                <a:close/>
                <a:moveTo>
                  <a:pt x="143114" y="120303"/>
                </a:moveTo>
                <a:lnTo>
                  <a:pt x="151063" y="115719"/>
                </a:lnTo>
                <a:lnTo>
                  <a:pt x="159011" y="120340"/>
                </a:lnTo>
                <a:lnTo>
                  <a:pt x="151063" y="124925"/>
                </a:lnTo>
                <a:close/>
                <a:moveTo>
                  <a:pt x="151617" y="115349"/>
                </a:moveTo>
                <a:lnTo>
                  <a:pt x="158420" y="111430"/>
                </a:lnTo>
                <a:lnTo>
                  <a:pt x="166406" y="116052"/>
                </a:lnTo>
                <a:lnTo>
                  <a:pt x="159640" y="119971"/>
                </a:lnTo>
                <a:close/>
                <a:moveTo>
                  <a:pt x="158974" y="111098"/>
                </a:moveTo>
                <a:lnTo>
                  <a:pt x="166923" y="106513"/>
                </a:lnTo>
                <a:lnTo>
                  <a:pt x="174909" y="111135"/>
                </a:lnTo>
                <a:lnTo>
                  <a:pt x="166960" y="115719"/>
                </a:lnTo>
                <a:close/>
                <a:moveTo>
                  <a:pt x="160194" y="101966"/>
                </a:moveTo>
                <a:lnTo>
                  <a:pt x="166960" y="98010"/>
                </a:lnTo>
                <a:lnTo>
                  <a:pt x="173726" y="101966"/>
                </a:lnTo>
                <a:lnTo>
                  <a:pt x="166923" y="105885"/>
                </a:lnTo>
                <a:close/>
                <a:moveTo>
                  <a:pt x="167515" y="97714"/>
                </a:moveTo>
                <a:lnTo>
                  <a:pt x="175463" y="93130"/>
                </a:lnTo>
                <a:lnTo>
                  <a:pt x="182229" y="97049"/>
                </a:lnTo>
                <a:lnTo>
                  <a:pt x="174280" y="101633"/>
                </a:lnTo>
                <a:close/>
                <a:moveTo>
                  <a:pt x="176018" y="92760"/>
                </a:moveTo>
                <a:lnTo>
                  <a:pt x="182820" y="88841"/>
                </a:lnTo>
                <a:lnTo>
                  <a:pt x="189586" y="92723"/>
                </a:lnTo>
                <a:lnTo>
                  <a:pt x="182784" y="96642"/>
                </a:lnTo>
                <a:close/>
                <a:moveTo>
                  <a:pt x="174872" y="83555"/>
                </a:moveTo>
                <a:lnTo>
                  <a:pt x="182820" y="78933"/>
                </a:lnTo>
                <a:lnTo>
                  <a:pt x="190806" y="83555"/>
                </a:lnTo>
                <a:lnTo>
                  <a:pt x="182857" y="88139"/>
                </a:lnTo>
                <a:close/>
                <a:moveTo>
                  <a:pt x="176092" y="74423"/>
                </a:moveTo>
                <a:lnTo>
                  <a:pt x="182857" y="70467"/>
                </a:lnTo>
                <a:lnTo>
                  <a:pt x="189623" y="74349"/>
                </a:lnTo>
                <a:lnTo>
                  <a:pt x="182820" y="78305"/>
                </a:lnTo>
                <a:close/>
                <a:moveTo>
                  <a:pt x="174835" y="65217"/>
                </a:moveTo>
                <a:lnTo>
                  <a:pt x="182784" y="60596"/>
                </a:lnTo>
                <a:lnTo>
                  <a:pt x="190769" y="65217"/>
                </a:lnTo>
                <a:lnTo>
                  <a:pt x="182820" y="69838"/>
                </a:lnTo>
                <a:close/>
                <a:moveTo>
                  <a:pt x="190806" y="46880"/>
                </a:moveTo>
                <a:lnTo>
                  <a:pt x="182857" y="51501"/>
                </a:lnTo>
                <a:lnTo>
                  <a:pt x="174872" y="46880"/>
                </a:lnTo>
                <a:lnTo>
                  <a:pt x="182820" y="42258"/>
                </a:lnTo>
                <a:close/>
                <a:moveTo>
                  <a:pt x="182229" y="41925"/>
                </a:moveTo>
                <a:lnTo>
                  <a:pt x="174280" y="46547"/>
                </a:lnTo>
                <a:lnTo>
                  <a:pt x="167515" y="42665"/>
                </a:lnTo>
                <a:lnTo>
                  <a:pt x="175537" y="38044"/>
                </a:lnTo>
                <a:close/>
                <a:moveTo>
                  <a:pt x="174983" y="37711"/>
                </a:moveTo>
                <a:lnTo>
                  <a:pt x="166960" y="42332"/>
                </a:lnTo>
                <a:lnTo>
                  <a:pt x="158974" y="37711"/>
                </a:lnTo>
                <a:lnTo>
                  <a:pt x="166960" y="33089"/>
                </a:lnTo>
                <a:close/>
                <a:moveTo>
                  <a:pt x="173726" y="28505"/>
                </a:moveTo>
                <a:lnTo>
                  <a:pt x="166960" y="32461"/>
                </a:lnTo>
                <a:lnTo>
                  <a:pt x="160231" y="28542"/>
                </a:lnTo>
                <a:lnTo>
                  <a:pt x="166960" y="24623"/>
                </a:lnTo>
                <a:close/>
                <a:moveTo>
                  <a:pt x="158383" y="19632"/>
                </a:moveTo>
                <a:lnTo>
                  <a:pt x="166406" y="24253"/>
                </a:lnTo>
                <a:lnTo>
                  <a:pt x="159677" y="28209"/>
                </a:lnTo>
                <a:lnTo>
                  <a:pt x="151654" y="23588"/>
                </a:lnTo>
                <a:close/>
                <a:moveTo>
                  <a:pt x="157828" y="19336"/>
                </a:moveTo>
                <a:lnTo>
                  <a:pt x="151063" y="23255"/>
                </a:lnTo>
                <a:lnTo>
                  <a:pt x="144334" y="19373"/>
                </a:lnTo>
                <a:lnTo>
                  <a:pt x="151063" y="15491"/>
                </a:lnTo>
                <a:close/>
                <a:moveTo>
                  <a:pt x="142522" y="10500"/>
                </a:moveTo>
                <a:lnTo>
                  <a:pt x="150582" y="15122"/>
                </a:lnTo>
                <a:lnTo>
                  <a:pt x="143816" y="19004"/>
                </a:lnTo>
                <a:lnTo>
                  <a:pt x="135831" y="14382"/>
                </a:lnTo>
                <a:close/>
                <a:moveTo>
                  <a:pt x="135202" y="6249"/>
                </a:moveTo>
                <a:lnTo>
                  <a:pt x="141968" y="10131"/>
                </a:lnTo>
                <a:lnTo>
                  <a:pt x="135202" y="14013"/>
                </a:lnTo>
                <a:lnTo>
                  <a:pt x="128474" y="10131"/>
                </a:lnTo>
                <a:close/>
                <a:moveTo>
                  <a:pt x="134611" y="14382"/>
                </a:moveTo>
                <a:lnTo>
                  <a:pt x="126625" y="19004"/>
                </a:lnTo>
                <a:lnTo>
                  <a:pt x="119896" y="15122"/>
                </a:lnTo>
                <a:lnTo>
                  <a:pt x="127882" y="10500"/>
                </a:lnTo>
                <a:close/>
                <a:moveTo>
                  <a:pt x="119342" y="5509"/>
                </a:moveTo>
                <a:lnTo>
                  <a:pt x="127327" y="10131"/>
                </a:lnTo>
                <a:lnTo>
                  <a:pt x="119342" y="14752"/>
                </a:lnTo>
                <a:lnTo>
                  <a:pt x="111319" y="10131"/>
                </a:lnTo>
                <a:close/>
                <a:moveTo>
                  <a:pt x="110765" y="10500"/>
                </a:moveTo>
                <a:lnTo>
                  <a:pt x="118787" y="15122"/>
                </a:lnTo>
                <a:lnTo>
                  <a:pt x="112022" y="19004"/>
                </a:lnTo>
                <a:lnTo>
                  <a:pt x="104036" y="14382"/>
                </a:lnTo>
                <a:close/>
                <a:moveTo>
                  <a:pt x="110210" y="10168"/>
                </a:moveTo>
                <a:lnTo>
                  <a:pt x="103481" y="14050"/>
                </a:lnTo>
                <a:lnTo>
                  <a:pt x="96716" y="10168"/>
                </a:lnTo>
                <a:lnTo>
                  <a:pt x="103481" y="6286"/>
                </a:lnTo>
                <a:close/>
                <a:moveTo>
                  <a:pt x="94867" y="1295"/>
                </a:moveTo>
                <a:lnTo>
                  <a:pt x="102890" y="5916"/>
                </a:lnTo>
                <a:lnTo>
                  <a:pt x="96124" y="9798"/>
                </a:lnTo>
                <a:lnTo>
                  <a:pt x="88139" y="5177"/>
                </a:lnTo>
                <a:close/>
                <a:moveTo>
                  <a:pt x="95607" y="10168"/>
                </a:moveTo>
                <a:lnTo>
                  <a:pt x="87621" y="14789"/>
                </a:lnTo>
                <a:lnTo>
                  <a:pt x="79635" y="10168"/>
                </a:lnTo>
                <a:lnTo>
                  <a:pt x="87621" y="5546"/>
                </a:lnTo>
                <a:close/>
                <a:moveTo>
                  <a:pt x="80338" y="1295"/>
                </a:moveTo>
                <a:lnTo>
                  <a:pt x="87066" y="5177"/>
                </a:lnTo>
                <a:lnTo>
                  <a:pt x="79081" y="9798"/>
                </a:lnTo>
                <a:lnTo>
                  <a:pt x="72315" y="5916"/>
                </a:lnTo>
                <a:close/>
                <a:moveTo>
                  <a:pt x="71724" y="6249"/>
                </a:moveTo>
                <a:lnTo>
                  <a:pt x="78489" y="10131"/>
                </a:lnTo>
                <a:lnTo>
                  <a:pt x="71724" y="14050"/>
                </a:lnTo>
                <a:lnTo>
                  <a:pt x="64995" y="10168"/>
                </a:lnTo>
                <a:close/>
                <a:moveTo>
                  <a:pt x="64403" y="10500"/>
                </a:moveTo>
                <a:lnTo>
                  <a:pt x="71169" y="14382"/>
                </a:lnTo>
                <a:lnTo>
                  <a:pt x="63183" y="19004"/>
                </a:lnTo>
                <a:lnTo>
                  <a:pt x="56418" y="15122"/>
                </a:lnTo>
                <a:close/>
                <a:moveTo>
                  <a:pt x="55826" y="15454"/>
                </a:moveTo>
                <a:lnTo>
                  <a:pt x="62555" y="19336"/>
                </a:lnTo>
                <a:lnTo>
                  <a:pt x="55826" y="23218"/>
                </a:lnTo>
                <a:lnTo>
                  <a:pt x="49097" y="19262"/>
                </a:lnTo>
                <a:close/>
                <a:moveTo>
                  <a:pt x="48580" y="19632"/>
                </a:moveTo>
                <a:lnTo>
                  <a:pt x="55309" y="23588"/>
                </a:lnTo>
                <a:lnTo>
                  <a:pt x="47323" y="28209"/>
                </a:lnTo>
                <a:lnTo>
                  <a:pt x="40594" y="24253"/>
                </a:lnTo>
                <a:close/>
                <a:moveTo>
                  <a:pt x="39966" y="24623"/>
                </a:moveTo>
                <a:lnTo>
                  <a:pt x="46731" y="28542"/>
                </a:lnTo>
                <a:lnTo>
                  <a:pt x="39966" y="32461"/>
                </a:lnTo>
                <a:lnTo>
                  <a:pt x="33237" y="28505"/>
                </a:lnTo>
                <a:close/>
                <a:moveTo>
                  <a:pt x="32682" y="28838"/>
                </a:moveTo>
                <a:lnTo>
                  <a:pt x="39411" y="32757"/>
                </a:lnTo>
                <a:lnTo>
                  <a:pt x="31425" y="37378"/>
                </a:lnTo>
                <a:lnTo>
                  <a:pt x="24623" y="33459"/>
                </a:lnTo>
                <a:close/>
                <a:moveTo>
                  <a:pt x="17377" y="37674"/>
                </a:moveTo>
                <a:lnTo>
                  <a:pt x="24142" y="33792"/>
                </a:lnTo>
                <a:lnTo>
                  <a:pt x="30908" y="37711"/>
                </a:lnTo>
                <a:lnTo>
                  <a:pt x="24142" y="41593"/>
                </a:lnTo>
                <a:close/>
                <a:moveTo>
                  <a:pt x="24142" y="42258"/>
                </a:moveTo>
                <a:lnTo>
                  <a:pt x="32091" y="46880"/>
                </a:lnTo>
                <a:lnTo>
                  <a:pt x="24068" y="51501"/>
                </a:lnTo>
                <a:lnTo>
                  <a:pt x="16120" y="46880"/>
                </a:lnTo>
                <a:close/>
                <a:moveTo>
                  <a:pt x="15565" y="47249"/>
                </a:moveTo>
                <a:lnTo>
                  <a:pt x="23514" y="51871"/>
                </a:lnTo>
                <a:lnTo>
                  <a:pt x="16785" y="55753"/>
                </a:lnTo>
                <a:lnTo>
                  <a:pt x="8836" y="51131"/>
                </a:lnTo>
                <a:close/>
                <a:moveTo>
                  <a:pt x="296" y="56048"/>
                </a:moveTo>
                <a:lnTo>
                  <a:pt x="8282" y="51427"/>
                </a:lnTo>
                <a:lnTo>
                  <a:pt x="16230" y="56048"/>
                </a:lnTo>
                <a:lnTo>
                  <a:pt x="8245" y="60670"/>
                </a:lnTo>
                <a:close/>
                <a:moveTo>
                  <a:pt x="1479" y="65217"/>
                </a:moveTo>
                <a:lnTo>
                  <a:pt x="8245" y="61335"/>
                </a:lnTo>
                <a:lnTo>
                  <a:pt x="15010" y="65254"/>
                </a:lnTo>
                <a:lnTo>
                  <a:pt x="8282" y="69136"/>
                </a:lnTo>
                <a:close/>
                <a:moveTo>
                  <a:pt x="296" y="74423"/>
                </a:moveTo>
                <a:lnTo>
                  <a:pt x="8282" y="69801"/>
                </a:lnTo>
                <a:lnTo>
                  <a:pt x="16230" y="74423"/>
                </a:lnTo>
                <a:lnTo>
                  <a:pt x="8245" y="79044"/>
                </a:lnTo>
                <a:close/>
                <a:moveTo>
                  <a:pt x="1479" y="83555"/>
                </a:moveTo>
                <a:lnTo>
                  <a:pt x="8245" y="79673"/>
                </a:lnTo>
                <a:lnTo>
                  <a:pt x="15010" y="83591"/>
                </a:lnTo>
                <a:lnTo>
                  <a:pt x="8282" y="87473"/>
                </a:lnTo>
                <a:close/>
                <a:moveTo>
                  <a:pt x="296" y="92797"/>
                </a:moveTo>
                <a:lnTo>
                  <a:pt x="8282" y="88176"/>
                </a:lnTo>
                <a:lnTo>
                  <a:pt x="16230" y="92760"/>
                </a:lnTo>
                <a:lnTo>
                  <a:pt x="8245" y="97382"/>
                </a:lnTo>
                <a:close/>
                <a:moveTo>
                  <a:pt x="15565" y="101633"/>
                </a:moveTo>
                <a:lnTo>
                  <a:pt x="8799" y="97714"/>
                </a:lnTo>
                <a:lnTo>
                  <a:pt x="16785" y="93093"/>
                </a:lnTo>
                <a:lnTo>
                  <a:pt x="23588" y="97012"/>
                </a:lnTo>
                <a:close/>
                <a:moveTo>
                  <a:pt x="16193" y="101966"/>
                </a:moveTo>
                <a:lnTo>
                  <a:pt x="24142" y="97345"/>
                </a:lnTo>
                <a:lnTo>
                  <a:pt x="32091" y="101892"/>
                </a:lnTo>
                <a:lnTo>
                  <a:pt x="24068" y="106513"/>
                </a:lnTo>
                <a:close/>
                <a:moveTo>
                  <a:pt x="17340" y="111098"/>
                </a:moveTo>
                <a:lnTo>
                  <a:pt x="24068" y="107179"/>
                </a:lnTo>
                <a:lnTo>
                  <a:pt x="30871" y="111098"/>
                </a:lnTo>
                <a:lnTo>
                  <a:pt x="24142" y="115017"/>
                </a:lnTo>
                <a:close/>
                <a:moveTo>
                  <a:pt x="24734" y="115349"/>
                </a:moveTo>
                <a:lnTo>
                  <a:pt x="31462" y="111430"/>
                </a:lnTo>
                <a:lnTo>
                  <a:pt x="39411" y="115978"/>
                </a:lnTo>
                <a:lnTo>
                  <a:pt x="32645" y="119971"/>
                </a:lnTo>
                <a:close/>
                <a:moveTo>
                  <a:pt x="33200" y="120303"/>
                </a:moveTo>
                <a:lnTo>
                  <a:pt x="39966" y="116385"/>
                </a:lnTo>
                <a:lnTo>
                  <a:pt x="46768" y="120303"/>
                </a:lnTo>
                <a:lnTo>
                  <a:pt x="39966" y="124222"/>
                </a:lnTo>
                <a:close/>
                <a:moveTo>
                  <a:pt x="40594" y="124555"/>
                </a:moveTo>
                <a:lnTo>
                  <a:pt x="47360" y="120599"/>
                </a:lnTo>
                <a:lnTo>
                  <a:pt x="55309" y="125184"/>
                </a:lnTo>
                <a:lnTo>
                  <a:pt x="48543" y="129102"/>
                </a:lnTo>
                <a:close/>
                <a:moveTo>
                  <a:pt x="49097" y="129435"/>
                </a:moveTo>
                <a:lnTo>
                  <a:pt x="55863" y="125516"/>
                </a:lnTo>
                <a:lnTo>
                  <a:pt x="62666" y="129435"/>
                </a:lnTo>
                <a:lnTo>
                  <a:pt x="55863" y="133391"/>
                </a:lnTo>
                <a:close/>
                <a:moveTo>
                  <a:pt x="56418" y="133761"/>
                </a:moveTo>
                <a:lnTo>
                  <a:pt x="63220" y="129805"/>
                </a:lnTo>
                <a:lnTo>
                  <a:pt x="71169" y="134389"/>
                </a:lnTo>
                <a:lnTo>
                  <a:pt x="64366" y="138308"/>
                </a:lnTo>
                <a:close/>
                <a:moveTo>
                  <a:pt x="71724" y="142560"/>
                </a:moveTo>
                <a:lnTo>
                  <a:pt x="64921" y="138641"/>
                </a:lnTo>
                <a:lnTo>
                  <a:pt x="71724" y="134722"/>
                </a:lnTo>
                <a:lnTo>
                  <a:pt x="78526" y="138641"/>
                </a:lnTo>
                <a:close/>
                <a:moveTo>
                  <a:pt x="79118" y="138308"/>
                </a:moveTo>
                <a:lnTo>
                  <a:pt x="72315" y="134389"/>
                </a:lnTo>
                <a:lnTo>
                  <a:pt x="80264" y="129768"/>
                </a:lnTo>
                <a:lnTo>
                  <a:pt x="87066" y="133687"/>
                </a:lnTo>
                <a:close/>
                <a:moveTo>
                  <a:pt x="87584" y="143262"/>
                </a:moveTo>
                <a:lnTo>
                  <a:pt x="79635" y="138678"/>
                </a:lnTo>
                <a:lnTo>
                  <a:pt x="87584" y="134057"/>
                </a:lnTo>
                <a:lnTo>
                  <a:pt x="95533" y="138641"/>
                </a:lnTo>
                <a:close/>
                <a:moveTo>
                  <a:pt x="88175" y="133761"/>
                </a:moveTo>
                <a:lnTo>
                  <a:pt x="94978" y="129805"/>
                </a:lnTo>
                <a:lnTo>
                  <a:pt x="102927" y="134389"/>
                </a:lnTo>
                <a:lnTo>
                  <a:pt x="96124" y="138308"/>
                </a:lnTo>
                <a:close/>
                <a:moveTo>
                  <a:pt x="103481" y="142560"/>
                </a:moveTo>
                <a:lnTo>
                  <a:pt x="96679" y="138641"/>
                </a:lnTo>
                <a:lnTo>
                  <a:pt x="103481" y="134722"/>
                </a:lnTo>
                <a:lnTo>
                  <a:pt x="110247" y="138641"/>
                </a:lnTo>
                <a:close/>
                <a:moveTo>
                  <a:pt x="110839" y="138308"/>
                </a:moveTo>
                <a:lnTo>
                  <a:pt x="104036" y="134389"/>
                </a:lnTo>
                <a:lnTo>
                  <a:pt x="111985" y="129805"/>
                </a:lnTo>
                <a:lnTo>
                  <a:pt x="118787" y="133761"/>
                </a:lnTo>
                <a:close/>
                <a:moveTo>
                  <a:pt x="119379" y="143262"/>
                </a:moveTo>
                <a:lnTo>
                  <a:pt x="111430" y="138678"/>
                </a:lnTo>
                <a:lnTo>
                  <a:pt x="119379" y="134130"/>
                </a:lnTo>
                <a:lnTo>
                  <a:pt x="127327" y="138752"/>
                </a:lnTo>
                <a:close/>
                <a:moveTo>
                  <a:pt x="127808" y="138308"/>
                </a:moveTo>
                <a:lnTo>
                  <a:pt x="119896" y="133687"/>
                </a:lnTo>
                <a:lnTo>
                  <a:pt x="126662" y="129768"/>
                </a:lnTo>
                <a:lnTo>
                  <a:pt x="134611" y="134389"/>
                </a:lnTo>
                <a:close/>
                <a:moveTo>
                  <a:pt x="127290" y="129509"/>
                </a:moveTo>
                <a:lnTo>
                  <a:pt x="135202" y="124925"/>
                </a:lnTo>
                <a:lnTo>
                  <a:pt x="143151" y="129546"/>
                </a:lnTo>
                <a:lnTo>
                  <a:pt x="135202" y="134130"/>
                </a:lnTo>
                <a:close/>
                <a:moveTo>
                  <a:pt x="142559" y="138308"/>
                </a:moveTo>
                <a:lnTo>
                  <a:pt x="135794" y="134389"/>
                </a:lnTo>
                <a:lnTo>
                  <a:pt x="143742" y="129805"/>
                </a:lnTo>
                <a:lnTo>
                  <a:pt x="150508" y="133761"/>
                </a:lnTo>
                <a:close/>
                <a:moveTo>
                  <a:pt x="151063" y="133428"/>
                </a:moveTo>
                <a:lnTo>
                  <a:pt x="144297" y="129509"/>
                </a:lnTo>
                <a:lnTo>
                  <a:pt x="151063" y="125553"/>
                </a:lnTo>
                <a:lnTo>
                  <a:pt x="157865" y="129509"/>
                </a:lnTo>
                <a:close/>
                <a:moveTo>
                  <a:pt x="158420" y="129139"/>
                </a:moveTo>
                <a:lnTo>
                  <a:pt x="151617" y="125184"/>
                </a:lnTo>
                <a:lnTo>
                  <a:pt x="159566" y="120636"/>
                </a:lnTo>
                <a:lnTo>
                  <a:pt x="166369" y="124555"/>
                </a:lnTo>
                <a:close/>
                <a:moveTo>
                  <a:pt x="166923" y="124222"/>
                </a:moveTo>
                <a:lnTo>
                  <a:pt x="160120" y="120303"/>
                </a:lnTo>
                <a:lnTo>
                  <a:pt x="166923" y="116385"/>
                </a:lnTo>
                <a:lnTo>
                  <a:pt x="173726" y="120303"/>
                </a:lnTo>
                <a:close/>
                <a:moveTo>
                  <a:pt x="182229" y="115349"/>
                </a:moveTo>
                <a:lnTo>
                  <a:pt x="174317" y="119971"/>
                </a:lnTo>
                <a:lnTo>
                  <a:pt x="167515" y="116052"/>
                </a:lnTo>
                <a:lnTo>
                  <a:pt x="175463" y="111467"/>
                </a:lnTo>
                <a:close/>
                <a:moveTo>
                  <a:pt x="175463" y="110839"/>
                </a:moveTo>
                <a:lnTo>
                  <a:pt x="167478" y="106218"/>
                </a:lnTo>
                <a:lnTo>
                  <a:pt x="174280" y="102262"/>
                </a:lnTo>
                <a:lnTo>
                  <a:pt x="182266" y="106883"/>
                </a:lnTo>
                <a:close/>
                <a:moveTo>
                  <a:pt x="182857" y="106513"/>
                </a:moveTo>
                <a:lnTo>
                  <a:pt x="174872" y="101892"/>
                </a:lnTo>
                <a:lnTo>
                  <a:pt x="182820" y="97345"/>
                </a:lnTo>
                <a:lnTo>
                  <a:pt x="190806" y="101966"/>
                </a:lnTo>
                <a:close/>
                <a:moveTo>
                  <a:pt x="198163" y="97714"/>
                </a:moveTo>
                <a:lnTo>
                  <a:pt x="191361" y="101633"/>
                </a:lnTo>
                <a:lnTo>
                  <a:pt x="183375" y="97012"/>
                </a:lnTo>
                <a:lnTo>
                  <a:pt x="190178" y="93093"/>
                </a:lnTo>
                <a:close/>
                <a:moveTo>
                  <a:pt x="198126" y="87806"/>
                </a:moveTo>
                <a:lnTo>
                  <a:pt x="190178" y="92391"/>
                </a:lnTo>
                <a:lnTo>
                  <a:pt x="183412" y="88509"/>
                </a:lnTo>
                <a:lnTo>
                  <a:pt x="191361" y="83924"/>
                </a:lnTo>
                <a:close/>
                <a:moveTo>
                  <a:pt x="198163" y="79340"/>
                </a:moveTo>
                <a:lnTo>
                  <a:pt x="191361" y="83296"/>
                </a:lnTo>
                <a:lnTo>
                  <a:pt x="183375" y="78674"/>
                </a:lnTo>
                <a:lnTo>
                  <a:pt x="190178" y="74719"/>
                </a:lnTo>
                <a:close/>
                <a:moveTo>
                  <a:pt x="198126" y="69469"/>
                </a:moveTo>
                <a:lnTo>
                  <a:pt x="190178" y="74090"/>
                </a:lnTo>
                <a:lnTo>
                  <a:pt x="183412" y="70208"/>
                </a:lnTo>
                <a:lnTo>
                  <a:pt x="191361" y="65587"/>
                </a:lnTo>
                <a:close/>
                <a:moveTo>
                  <a:pt x="191361" y="64921"/>
                </a:moveTo>
                <a:lnTo>
                  <a:pt x="183375" y="60300"/>
                </a:lnTo>
                <a:lnTo>
                  <a:pt x="190178" y="56381"/>
                </a:lnTo>
                <a:lnTo>
                  <a:pt x="198163" y="61002"/>
                </a:lnTo>
                <a:close/>
              </a:path>
            </a:pathLst>
          </a:custGeom>
          <a:solidFill>
            <a:srgbClr val="9DE2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40" name="Google Shape;840;p28"/>
          <p:cNvGrpSpPr/>
          <p:nvPr/>
        </p:nvGrpSpPr>
        <p:grpSpPr>
          <a:xfrm>
            <a:off x="8704343" y="4718832"/>
            <a:ext cx="269399" cy="256048"/>
            <a:chOff x="1406075" y="3845750"/>
            <a:chExt cx="415675" cy="395075"/>
          </a:xfrm>
        </p:grpSpPr>
        <p:sp>
          <p:nvSpPr>
            <p:cNvPr id="841" name="Google Shape;841;p28"/>
            <p:cNvSpPr/>
            <p:nvPr/>
          </p:nvSpPr>
          <p:spPr>
            <a:xfrm>
              <a:off x="1406075" y="3845750"/>
              <a:ext cx="415675" cy="395075"/>
            </a:xfrm>
            <a:custGeom>
              <a:avLst/>
              <a:gdLst/>
              <a:ahLst/>
              <a:cxnLst/>
              <a:rect l="l" t="t" r="r" b="b"/>
              <a:pathLst>
                <a:path w="16627" h="15803" extrusionOk="0">
                  <a:moveTo>
                    <a:pt x="8284" y="0"/>
                  </a:moveTo>
                  <a:cubicBezTo>
                    <a:pt x="4312" y="0"/>
                    <a:pt x="882" y="3002"/>
                    <a:pt x="456" y="7066"/>
                  </a:cubicBezTo>
                  <a:cubicBezTo>
                    <a:pt x="0" y="11412"/>
                    <a:pt x="3131" y="15303"/>
                    <a:pt x="7478" y="15759"/>
                  </a:cubicBezTo>
                  <a:cubicBezTo>
                    <a:pt x="7758" y="15788"/>
                    <a:pt x="8036" y="15803"/>
                    <a:pt x="8311" y="15803"/>
                  </a:cubicBezTo>
                  <a:cubicBezTo>
                    <a:pt x="12311" y="15803"/>
                    <a:pt x="15744" y="12774"/>
                    <a:pt x="16171" y="8707"/>
                  </a:cubicBezTo>
                  <a:cubicBezTo>
                    <a:pt x="16627" y="4391"/>
                    <a:pt x="13465" y="500"/>
                    <a:pt x="9119" y="45"/>
                  </a:cubicBezTo>
                  <a:cubicBezTo>
                    <a:pt x="8839" y="15"/>
                    <a:pt x="8560" y="0"/>
                    <a:pt x="828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28"/>
            <p:cNvSpPr/>
            <p:nvPr/>
          </p:nvSpPr>
          <p:spPr>
            <a:xfrm>
              <a:off x="1577050" y="3925875"/>
              <a:ext cx="72975" cy="234075"/>
            </a:xfrm>
            <a:custGeom>
              <a:avLst/>
              <a:gdLst/>
              <a:ahLst/>
              <a:cxnLst/>
              <a:rect l="l" t="t" r="r" b="b"/>
              <a:pathLst>
                <a:path w="2919" h="9363" extrusionOk="0">
                  <a:moveTo>
                    <a:pt x="2888" y="1"/>
                  </a:moveTo>
                  <a:lnTo>
                    <a:pt x="0" y="31"/>
                  </a:lnTo>
                  <a:lnTo>
                    <a:pt x="31" y="9363"/>
                  </a:lnTo>
                  <a:lnTo>
                    <a:pt x="2918" y="9363"/>
                  </a:lnTo>
                  <a:lnTo>
                    <a:pt x="288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28"/>
            <p:cNvSpPr/>
            <p:nvPr/>
          </p:nvSpPr>
          <p:spPr>
            <a:xfrm>
              <a:off x="1496500" y="4005675"/>
              <a:ext cx="234075" cy="73725"/>
            </a:xfrm>
            <a:custGeom>
              <a:avLst/>
              <a:gdLst/>
              <a:ahLst/>
              <a:cxnLst/>
              <a:rect l="l" t="t" r="r" b="b"/>
              <a:pathLst>
                <a:path w="9363" h="2949" extrusionOk="0">
                  <a:moveTo>
                    <a:pt x="9332" y="0"/>
                  </a:moveTo>
                  <a:lnTo>
                    <a:pt x="0" y="61"/>
                  </a:lnTo>
                  <a:lnTo>
                    <a:pt x="0" y="2949"/>
                  </a:lnTo>
                  <a:lnTo>
                    <a:pt x="9362" y="2888"/>
                  </a:lnTo>
                  <a:lnTo>
                    <a:pt x="93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4" name="Google Shape;844;p28"/>
          <p:cNvGrpSpPr/>
          <p:nvPr/>
        </p:nvGrpSpPr>
        <p:grpSpPr>
          <a:xfrm>
            <a:off x="8428893" y="3359232"/>
            <a:ext cx="269399" cy="256048"/>
            <a:chOff x="1406075" y="3845750"/>
            <a:chExt cx="415675" cy="395075"/>
          </a:xfrm>
        </p:grpSpPr>
        <p:sp>
          <p:nvSpPr>
            <p:cNvPr id="845" name="Google Shape;845;p28"/>
            <p:cNvSpPr/>
            <p:nvPr/>
          </p:nvSpPr>
          <p:spPr>
            <a:xfrm>
              <a:off x="1406075" y="3845750"/>
              <a:ext cx="415675" cy="395075"/>
            </a:xfrm>
            <a:custGeom>
              <a:avLst/>
              <a:gdLst/>
              <a:ahLst/>
              <a:cxnLst/>
              <a:rect l="l" t="t" r="r" b="b"/>
              <a:pathLst>
                <a:path w="16627" h="15803" extrusionOk="0">
                  <a:moveTo>
                    <a:pt x="8284" y="0"/>
                  </a:moveTo>
                  <a:cubicBezTo>
                    <a:pt x="4312" y="0"/>
                    <a:pt x="882" y="3002"/>
                    <a:pt x="456" y="7066"/>
                  </a:cubicBezTo>
                  <a:cubicBezTo>
                    <a:pt x="0" y="11412"/>
                    <a:pt x="3131" y="15303"/>
                    <a:pt x="7478" y="15759"/>
                  </a:cubicBezTo>
                  <a:cubicBezTo>
                    <a:pt x="7758" y="15788"/>
                    <a:pt x="8036" y="15803"/>
                    <a:pt x="8311" y="15803"/>
                  </a:cubicBezTo>
                  <a:cubicBezTo>
                    <a:pt x="12311" y="15803"/>
                    <a:pt x="15744" y="12774"/>
                    <a:pt x="16171" y="8707"/>
                  </a:cubicBezTo>
                  <a:cubicBezTo>
                    <a:pt x="16627" y="4391"/>
                    <a:pt x="13465" y="500"/>
                    <a:pt x="9119" y="45"/>
                  </a:cubicBezTo>
                  <a:cubicBezTo>
                    <a:pt x="8839" y="15"/>
                    <a:pt x="8560" y="0"/>
                    <a:pt x="828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28"/>
            <p:cNvSpPr/>
            <p:nvPr/>
          </p:nvSpPr>
          <p:spPr>
            <a:xfrm>
              <a:off x="1577050" y="3925875"/>
              <a:ext cx="72975" cy="234075"/>
            </a:xfrm>
            <a:custGeom>
              <a:avLst/>
              <a:gdLst/>
              <a:ahLst/>
              <a:cxnLst/>
              <a:rect l="l" t="t" r="r" b="b"/>
              <a:pathLst>
                <a:path w="2919" h="9363" extrusionOk="0">
                  <a:moveTo>
                    <a:pt x="2888" y="1"/>
                  </a:moveTo>
                  <a:lnTo>
                    <a:pt x="0" y="31"/>
                  </a:lnTo>
                  <a:lnTo>
                    <a:pt x="31" y="9363"/>
                  </a:lnTo>
                  <a:lnTo>
                    <a:pt x="2918" y="9363"/>
                  </a:lnTo>
                  <a:lnTo>
                    <a:pt x="288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28"/>
            <p:cNvSpPr/>
            <p:nvPr/>
          </p:nvSpPr>
          <p:spPr>
            <a:xfrm>
              <a:off x="1496500" y="4005675"/>
              <a:ext cx="234075" cy="73725"/>
            </a:xfrm>
            <a:custGeom>
              <a:avLst/>
              <a:gdLst/>
              <a:ahLst/>
              <a:cxnLst/>
              <a:rect l="l" t="t" r="r" b="b"/>
              <a:pathLst>
                <a:path w="9363" h="2949" extrusionOk="0">
                  <a:moveTo>
                    <a:pt x="9332" y="0"/>
                  </a:moveTo>
                  <a:lnTo>
                    <a:pt x="0" y="61"/>
                  </a:lnTo>
                  <a:lnTo>
                    <a:pt x="0" y="2949"/>
                  </a:lnTo>
                  <a:lnTo>
                    <a:pt x="9362" y="2888"/>
                  </a:lnTo>
                  <a:lnTo>
                    <a:pt x="93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8" name="Google Shape;848;p28"/>
          <p:cNvGrpSpPr/>
          <p:nvPr/>
        </p:nvGrpSpPr>
        <p:grpSpPr>
          <a:xfrm>
            <a:off x="7760043" y="150932"/>
            <a:ext cx="269399" cy="256048"/>
            <a:chOff x="1406075" y="3845750"/>
            <a:chExt cx="415675" cy="395075"/>
          </a:xfrm>
        </p:grpSpPr>
        <p:sp>
          <p:nvSpPr>
            <p:cNvPr id="849" name="Google Shape;849;p28"/>
            <p:cNvSpPr/>
            <p:nvPr/>
          </p:nvSpPr>
          <p:spPr>
            <a:xfrm>
              <a:off x="1406075" y="3845750"/>
              <a:ext cx="415675" cy="395075"/>
            </a:xfrm>
            <a:custGeom>
              <a:avLst/>
              <a:gdLst/>
              <a:ahLst/>
              <a:cxnLst/>
              <a:rect l="l" t="t" r="r" b="b"/>
              <a:pathLst>
                <a:path w="16627" h="15803" extrusionOk="0">
                  <a:moveTo>
                    <a:pt x="8284" y="0"/>
                  </a:moveTo>
                  <a:cubicBezTo>
                    <a:pt x="4312" y="0"/>
                    <a:pt x="882" y="3002"/>
                    <a:pt x="456" y="7066"/>
                  </a:cubicBezTo>
                  <a:cubicBezTo>
                    <a:pt x="0" y="11412"/>
                    <a:pt x="3131" y="15303"/>
                    <a:pt x="7478" y="15759"/>
                  </a:cubicBezTo>
                  <a:cubicBezTo>
                    <a:pt x="7758" y="15788"/>
                    <a:pt x="8036" y="15803"/>
                    <a:pt x="8311" y="15803"/>
                  </a:cubicBezTo>
                  <a:cubicBezTo>
                    <a:pt x="12311" y="15803"/>
                    <a:pt x="15744" y="12774"/>
                    <a:pt x="16171" y="8707"/>
                  </a:cubicBezTo>
                  <a:cubicBezTo>
                    <a:pt x="16627" y="4391"/>
                    <a:pt x="13465" y="500"/>
                    <a:pt x="9119" y="45"/>
                  </a:cubicBezTo>
                  <a:cubicBezTo>
                    <a:pt x="8839" y="15"/>
                    <a:pt x="8560" y="0"/>
                    <a:pt x="828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28"/>
            <p:cNvSpPr/>
            <p:nvPr/>
          </p:nvSpPr>
          <p:spPr>
            <a:xfrm>
              <a:off x="1577050" y="3925875"/>
              <a:ext cx="72975" cy="234075"/>
            </a:xfrm>
            <a:custGeom>
              <a:avLst/>
              <a:gdLst/>
              <a:ahLst/>
              <a:cxnLst/>
              <a:rect l="l" t="t" r="r" b="b"/>
              <a:pathLst>
                <a:path w="2919" h="9363" extrusionOk="0">
                  <a:moveTo>
                    <a:pt x="2888" y="1"/>
                  </a:moveTo>
                  <a:lnTo>
                    <a:pt x="0" y="31"/>
                  </a:lnTo>
                  <a:lnTo>
                    <a:pt x="31" y="9363"/>
                  </a:lnTo>
                  <a:lnTo>
                    <a:pt x="2918" y="9363"/>
                  </a:lnTo>
                  <a:lnTo>
                    <a:pt x="288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28"/>
            <p:cNvSpPr/>
            <p:nvPr/>
          </p:nvSpPr>
          <p:spPr>
            <a:xfrm>
              <a:off x="1496500" y="4005675"/>
              <a:ext cx="234075" cy="73725"/>
            </a:xfrm>
            <a:custGeom>
              <a:avLst/>
              <a:gdLst/>
              <a:ahLst/>
              <a:cxnLst/>
              <a:rect l="l" t="t" r="r" b="b"/>
              <a:pathLst>
                <a:path w="9363" h="2949" extrusionOk="0">
                  <a:moveTo>
                    <a:pt x="9332" y="0"/>
                  </a:moveTo>
                  <a:lnTo>
                    <a:pt x="0" y="61"/>
                  </a:lnTo>
                  <a:lnTo>
                    <a:pt x="0" y="2949"/>
                  </a:lnTo>
                  <a:lnTo>
                    <a:pt x="9362" y="2888"/>
                  </a:lnTo>
                  <a:lnTo>
                    <a:pt x="93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2" name="Google Shape;852;p28"/>
          <p:cNvGrpSpPr/>
          <p:nvPr/>
        </p:nvGrpSpPr>
        <p:grpSpPr>
          <a:xfrm>
            <a:off x="2033543" y="4780032"/>
            <a:ext cx="269399" cy="256048"/>
            <a:chOff x="1406075" y="3845750"/>
            <a:chExt cx="415675" cy="395075"/>
          </a:xfrm>
        </p:grpSpPr>
        <p:sp>
          <p:nvSpPr>
            <p:cNvPr id="853" name="Google Shape;853;p28"/>
            <p:cNvSpPr/>
            <p:nvPr/>
          </p:nvSpPr>
          <p:spPr>
            <a:xfrm>
              <a:off x="1406075" y="3845750"/>
              <a:ext cx="415675" cy="395075"/>
            </a:xfrm>
            <a:custGeom>
              <a:avLst/>
              <a:gdLst/>
              <a:ahLst/>
              <a:cxnLst/>
              <a:rect l="l" t="t" r="r" b="b"/>
              <a:pathLst>
                <a:path w="16627" h="15803" extrusionOk="0">
                  <a:moveTo>
                    <a:pt x="8284" y="0"/>
                  </a:moveTo>
                  <a:cubicBezTo>
                    <a:pt x="4312" y="0"/>
                    <a:pt x="882" y="3002"/>
                    <a:pt x="456" y="7066"/>
                  </a:cubicBezTo>
                  <a:cubicBezTo>
                    <a:pt x="0" y="11412"/>
                    <a:pt x="3131" y="15303"/>
                    <a:pt x="7478" y="15759"/>
                  </a:cubicBezTo>
                  <a:cubicBezTo>
                    <a:pt x="7758" y="15788"/>
                    <a:pt x="8036" y="15803"/>
                    <a:pt x="8311" y="15803"/>
                  </a:cubicBezTo>
                  <a:cubicBezTo>
                    <a:pt x="12311" y="15803"/>
                    <a:pt x="15744" y="12774"/>
                    <a:pt x="16171" y="8707"/>
                  </a:cubicBezTo>
                  <a:cubicBezTo>
                    <a:pt x="16627" y="4391"/>
                    <a:pt x="13465" y="500"/>
                    <a:pt x="9119" y="45"/>
                  </a:cubicBezTo>
                  <a:cubicBezTo>
                    <a:pt x="8839" y="15"/>
                    <a:pt x="8560" y="0"/>
                    <a:pt x="828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28"/>
            <p:cNvSpPr/>
            <p:nvPr/>
          </p:nvSpPr>
          <p:spPr>
            <a:xfrm>
              <a:off x="1577050" y="3925875"/>
              <a:ext cx="72975" cy="234075"/>
            </a:xfrm>
            <a:custGeom>
              <a:avLst/>
              <a:gdLst/>
              <a:ahLst/>
              <a:cxnLst/>
              <a:rect l="l" t="t" r="r" b="b"/>
              <a:pathLst>
                <a:path w="2919" h="9363" extrusionOk="0">
                  <a:moveTo>
                    <a:pt x="2888" y="1"/>
                  </a:moveTo>
                  <a:lnTo>
                    <a:pt x="0" y="31"/>
                  </a:lnTo>
                  <a:lnTo>
                    <a:pt x="31" y="9363"/>
                  </a:lnTo>
                  <a:lnTo>
                    <a:pt x="2918" y="9363"/>
                  </a:lnTo>
                  <a:lnTo>
                    <a:pt x="288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28"/>
            <p:cNvSpPr/>
            <p:nvPr/>
          </p:nvSpPr>
          <p:spPr>
            <a:xfrm>
              <a:off x="1496500" y="4005675"/>
              <a:ext cx="234075" cy="73725"/>
            </a:xfrm>
            <a:custGeom>
              <a:avLst/>
              <a:gdLst/>
              <a:ahLst/>
              <a:cxnLst/>
              <a:rect l="l" t="t" r="r" b="b"/>
              <a:pathLst>
                <a:path w="9363" h="2949" extrusionOk="0">
                  <a:moveTo>
                    <a:pt x="9332" y="0"/>
                  </a:moveTo>
                  <a:lnTo>
                    <a:pt x="0" y="61"/>
                  </a:lnTo>
                  <a:lnTo>
                    <a:pt x="0" y="2949"/>
                  </a:lnTo>
                  <a:lnTo>
                    <a:pt x="9362" y="2888"/>
                  </a:lnTo>
                  <a:lnTo>
                    <a:pt x="93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6" name="Google Shape;856;p28"/>
          <p:cNvGrpSpPr/>
          <p:nvPr/>
        </p:nvGrpSpPr>
        <p:grpSpPr>
          <a:xfrm>
            <a:off x="373943" y="4020432"/>
            <a:ext cx="269399" cy="256048"/>
            <a:chOff x="1406075" y="3845750"/>
            <a:chExt cx="415675" cy="395075"/>
          </a:xfrm>
        </p:grpSpPr>
        <p:sp>
          <p:nvSpPr>
            <p:cNvPr id="857" name="Google Shape;857;p28"/>
            <p:cNvSpPr/>
            <p:nvPr/>
          </p:nvSpPr>
          <p:spPr>
            <a:xfrm>
              <a:off x="1406075" y="3845750"/>
              <a:ext cx="415675" cy="395075"/>
            </a:xfrm>
            <a:custGeom>
              <a:avLst/>
              <a:gdLst/>
              <a:ahLst/>
              <a:cxnLst/>
              <a:rect l="l" t="t" r="r" b="b"/>
              <a:pathLst>
                <a:path w="16627" h="15803" extrusionOk="0">
                  <a:moveTo>
                    <a:pt x="8284" y="0"/>
                  </a:moveTo>
                  <a:cubicBezTo>
                    <a:pt x="4312" y="0"/>
                    <a:pt x="882" y="3002"/>
                    <a:pt x="456" y="7066"/>
                  </a:cubicBezTo>
                  <a:cubicBezTo>
                    <a:pt x="0" y="11412"/>
                    <a:pt x="3131" y="15303"/>
                    <a:pt x="7478" y="15759"/>
                  </a:cubicBezTo>
                  <a:cubicBezTo>
                    <a:pt x="7758" y="15788"/>
                    <a:pt x="8036" y="15803"/>
                    <a:pt x="8311" y="15803"/>
                  </a:cubicBezTo>
                  <a:cubicBezTo>
                    <a:pt x="12311" y="15803"/>
                    <a:pt x="15744" y="12774"/>
                    <a:pt x="16171" y="8707"/>
                  </a:cubicBezTo>
                  <a:cubicBezTo>
                    <a:pt x="16627" y="4391"/>
                    <a:pt x="13465" y="500"/>
                    <a:pt x="9119" y="45"/>
                  </a:cubicBezTo>
                  <a:cubicBezTo>
                    <a:pt x="8839" y="15"/>
                    <a:pt x="8560" y="0"/>
                    <a:pt x="828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28"/>
            <p:cNvSpPr/>
            <p:nvPr/>
          </p:nvSpPr>
          <p:spPr>
            <a:xfrm>
              <a:off x="1577050" y="3925875"/>
              <a:ext cx="72975" cy="234075"/>
            </a:xfrm>
            <a:custGeom>
              <a:avLst/>
              <a:gdLst/>
              <a:ahLst/>
              <a:cxnLst/>
              <a:rect l="l" t="t" r="r" b="b"/>
              <a:pathLst>
                <a:path w="2919" h="9363" extrusionOk="0">
                  <a:moveTo>
                    <a:pt x="2888" y="1"/>
                  </a:moveTo>
                  <a:lnTo>
                    <a:pt x="0" y="31"/>
                  </a:lnTo>
                  <a:lnTo>
                    <a:pt x="31" y="9363"/>
                  </a:lnTo>
                  <a:lnTo>
                    <a:pt x="2918" y="9363"/>
                  </a:lnTo>
                  <a:lnTo>
                    <a:pt x="288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28"/>
            <p:cNvSpPr/>
            <p:nvPr/>
          </p:nvSpPr>
          <p:spPr>
            <a:xfrm>
              <a:off x="1496500" y="4005675"/>
              <a:ext cx="234075" cy="73725"/>
            </a:xfrm>
            <a:custGeom>
              <a:avLst/>
              <a:gdLst/>
              <a:ahLst/>
              <a:cxnLst/>
              <a:rect l="l" t="t" r="r" b="b"/>
              <a:pathLst>
                <a:path w="9363" h="2949" extrusionOk="0">
                  <a:moveTo>
                    <a:pt x="9332" y="0"/>
                  </a:moveTo>
                  <a:lnTo>
                    <a:pt x="0" y="61"/>
                  </a:lnTo>
                  <a:lnTo>
                    <a:pt x="0" y="2949"/>
                  </a:lnTo>
                  <a:lnTo>
                    <a:pt x="9362" y="2888"/>
                  </a:lnTo>
                  <a:lnTo>
                    <a:pt x="93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0" name="Google Shape;860;p28"/>
          <p:cNvGrpSpPr/>
          <p:nvPr/>
        </p:nvGrpSpPr>
        <p:grpSpPr>
          <a:xfrm>
            <a:off x="8326343" y="5552832"/>
            <a:ext cx="269399" cy="256048"/>
            <a:chOff x="1406075" y="3845750"/>
            <a:chExt cx="415675" cy="395075"/>
          </a:xfrm>
        </p:grpSpPr>
        <p:sp>
          <p:nvSpPr>
            <p:cNvPr id="861" name="Google Shape;861;p28"/>
            <p:cNvSpPr/>
            <p:nvPr/>
          </p:nvSpPr>
          <p:spPr>
            <a:xfrm>
              <a:off x="1406075" y="3845750"/>
              <a:ext cx="415675" cy="395075"/>
            </a:xfrm>
            <a:custGeom>
              <a:avLst/>
              <a:gdLst/>
              <a:ahLst/>
              <a:cxnLst/>
              <a:rect l="l" t="t" r="r" b="b"/>
              <a:pathLst>
                <a:path w="16627" h="15803" extrusionOk="0">
                  <a:moveTo>
                    <a:pt x="8284" y="0"/>
                  </a:moveTo>
                  <a:cubicBezTo>
                    <a:pt x="4312" y="0"/>
                    <a:pt x="882" y="3002"/>
                    <a:pt x="456" y="7066"/>
                  </a:cubicBezTo>
                  <a:cubicBezTo>
                    <a:pt x="0" y="11412"/>
                    <a:pt x="3131" y="15303"/>
                    <a:pt x="7478" y="15759"/>
                  </a:cubicBezTo>
                  <a:cubicBezTo>
                    <a:pt x="7758" y="15788"/>
                    <a:pt x="8036" y="15803"/>
                    <a:pt x="8311" y="15803"/>
                  </a:cubicBezTo>
                  <a:cubicBezTo>
                    <a:pt x="12311" y="15803"/>
                    <a:pt x="15744" y="12774"/>
                    <a:pt x="16171" y="8707"/>
                  </a:cubicBezTo>
                  <a:cubicBezTo>
                    <a:pt x="16627" y="4391"/>
                    <a:pt x="13465" y="500"/>
                    <a:pt x="9119" y="45"/>
                  </a:cubicBezTo>
                  <a:cubicBezTo>
                    <a:pt x="8839" y="15"/>
                    <a:pt x="8560" y="0"/>
                    <a:pt x="828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28"/>
            <p:cNvSpPr/>
            <p:nvPr/>
          </p:nvSpPr>
          <p:spPr>
            <a:xfrm>
              <a:off x="1577050" y="3925875"/>
              <a:ext cx="72975" cy="234075"/>
            </a:xfrm>
            <a:custGeom>
              <a:avLst/>
              <a:gdLst/>
              <a:ahLst/>
              <a:cxnLst/>
              <a:rect l="l" t="t" r="r" b="b"/>
              <a:pathLst>
                <a:path w="2919" h="9363" extrusionOk="0">
                  <a:moveTo>
                    <a:pt x="2888" y="1"/>
                  </a:moveTo>
                  <a:lnTo>
                    <a:pt x="0" y="31"/>
                  </a:lnTo>
                  <a:lnTo>
                    <a:pt x="31" y="9363"/>
                  </a:lnTo>
                  <a:lnTo>
                    <a:pt x="2918" y="9363"/>
                  </a:lnTo>
                  <a:lnTo>
                    <a:pt x="288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28"/>
            <p:cNvSpPr/>
            <p:nvPr/>
          </p:nvSpPr>
          <p:spPr>
            <a:xfrm>
              <a:off x="1496500" y="4005675"/>
              <a:ext cx="234075" cy="73725"/>
            </a:xfrm>
            <a:custGeom>
              <a:avLst/>
              <a:gdLst/>
              <a:ahLst/>
              <a:cxnLst/>
              <a:rect l="l" t="t" r="r" b="b"/>
              <a:pathLst>
                <a:path w="9363" h="2949" extrusionOk="0">
                  <a:moveTo>
                    <a:pt x="9332" y="0"/>
                  </a:moveTo>
                  <a:lnTo>
                    <a:pt x="0" y="61"/>
                  </a:lnTo>
                  <a:lnTo>
                    <a:pt x="0" y="2949"/>
                  </a:lnTo>
                  <a:lnTo>
                    <a:pt x="9362" y="2888"/>
                  </a:lnTo>
                  <a:lnTo>
                    <a:pt x="93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4" name="Google Shape;864;p28"/>
          <p:cNvGrpSpPr/>
          <p:nvPr/>
        </p:nvGrpSpPr>
        <p:grpSpPr>
          <a:xfrm>
            <a:off x="313943" y="406982"/>
            <a:ext cx="269399" cy="256048"/>
            <a:chOff x="1406075" y="3845750"/>
            <a:chExt cx="415675" cy="395075"/>
          </a:xfrm>
        </p:grpSpPr>
        <p:sp>
          <p:nvSpPr>
            <p:cNvPr id="865" name="Google Shape;865;p28"/>
            <p:cNvSpPr/>
            <p:nvPr/>
          </p:nvSpPr>
          <p:spPr>
            <a:xfrm>
              <a:off x="1406075" y="3845750"/>
              <a:ext cx="415675" cy="395075"/>
            </a:xfrm>
            <a:custGeom>
              <a:avLst/>
              <a:gdLst/>
              <a:ahLst/>
              <a:cxnLst/>
              <a:rect l="l" t="t" r="r" b="b"/>
              <a:pathLst>
                <a:path w="16627" h="15803" extrusionOk="0">
                  <a:moveTo>
                    <a:pt x="8284" y="0"/>
                  </a:moveTo>
                  <a:cubicBezTo>
                    <a:pt x="4312" y="0"/>
                    <a:pt x="882" y="3002"/>
                    <a:pt x="456" y="7066"/>
                  </a:cubicBezTo>
                  <a:cubicBezTo>
                    <a:pt x="0" y="11412"/>
                    <a:pt x="3131" y="15303"/>
                    <a:pt x="7478" y="15759"/>
                  </a:cubicBezTo>
                  <a:cubicBezTo>
                    <a:pt x="7758" y="15788"/>
                    <a:pt x="8036" y="15803"/>
                    <a:pt x="8311" y="15803"/>
                  </a:cubicBezTo>
                  <a:cubicBezTo>
                    <a:pt x="12311" y="15803"/>
                    <a:pt x="15744" y="12774"/>
                    <a:pt x="16171" y="8707"/>
                  </a:cubicBezTo>
                  <a:cubicBezTo>
                    <a:pt x="16627" y="4391"/>
                    <a:pt x="13465" y="500"/>
                    <a:pt x="9119" y="45"/>
                  </a:cubicBezTo>
                  <a:cubicBezTo>
                    <a:pt x="8839" y="15"/>
                    <a:pt x="8560" y="0"/>
                    <a:pt x="828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28"/>
            <p:cNvSpPr/>
            <p:nvPr/>
          </p:nvSpPr>
          <p:spPr>
            <a:xfrm>
              <a:off x="1577050" y="3925875"/>
              <a:ext cx="72975" cy="234075"/>
            </a:xfrm>
            <a:custGeom>
              <a:avLst/>
              <a:gdLst/>
              <a:ahLst/>
              <a:cxnLst/>
              <a:rect l="l" t="t" r="r" b="b"/>
              <a:pathLst>
                <a:path w="2919" h="9363" extrusionOk="0">
                  <a:moveTo>
                    <a:pt x="2888" y="1"/>
                  </a:moveTo>
                  <a:lnTo>
                    <a:pt x="0" y="31"/>
                  </a:lnTo>
                  <a:lnTo>
                    <a:pt x="31" y="9363"/>
                  </a:lnTo>
                  <a:lnTo>
                    <a:pt x="2918" y="9363"/>
                  </a:lnTo>
                  <a:lnTo>
                    <a:pt x="288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28"/>
            <p:cNvSpPr/>
            <p:nvPr/>
          </p:nvSpPr>
          <p:spPr>
            <a:xfrm>
              <a:off x="1496500" y="4005675"/>
              <a:ext cx="234075" cy="73725"/>
            </a:xfrm>
            <a:custGeom>
              <a:avLst/>
              <a:gdLst/>
              <a:ahLst/>
              <a:cxnLst/>
              <a:rect l="l" t="t" r="r" b="b"/>
              <a:pathLst>
                <a:path w="9363" h="2949" extrusionOk="0">
                  <a:moveTo>
                    <a:pt x="9332" y="0"/>
                  </a:moveTo>
                  <a:lnTo>
                    <a:pt x="0" y="61"/>
                  </a:lnTo>
                  <a:lnTo>
                    <a:pt x="0" y="2949"/>
                  </a:lnTo>
                  <a:lnTo>
                    <a:pt x="9362" y="2888"/>
                  </a:lnTo>
                  <a:lnTo>
                    <a:pt x="93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68" name="Google Shape;868;p28"/>
          <p:cNvPicPr preferRelativeResize="0"/>
          <p:nvPr/>
        </p:nvPicPr>
        <p:blipFill rotWithShape="1">
          <a:blip r:embed="rId2">
            <a:alphaModFix/>
          </a:blip>
          <a:srcRect t="61366" r="61532"/>
          <a:stretch/>
        </p:blipFill>
        <p:spPr>
          <a:xfrm>
            <a:off x="8224975" y="257805"/>
            <a:ext cx="472150" cy="405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9" name="Google Shape;869;p28"/>
          <p:cNvPicPr preferRelativeResize="0"/>
          <p:nvPr/>
        </p:nvPicPr>
        <p:blipFill rotWithShape="1">
          <a:blip r:embed="rId2">
            <a:alphaModFix/>
          </a:blip>
          <a:srcRect t="61366" r="61532"/>
          <a:stretch/>
        </p:blipFill>
        <p:spPr>
          <a:xfrm>
            <a:off x="8501600" y="663030"/>
            <a:ext cx="472150" cy="405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0" name="Google Shape;870;p28"/>
          <p:cNvPicPr preferRelativeResize="0"/>
          <p:nvPr/>
        </p:nvPicPr>
        <p:blipFill rotWithShape="1">
          <a:blip r:embed="rId2">
            <a:alphaModFix/>
          </a:blip>
          <a:srcRect t="61366" r="61532"/>
          <a:stretch/>
        </p:blipFill>
        <p:spPr>
          <a:xfrm>
            <a:off x="8029450" y="614205"/>
            <a:ext cx="472150" cy="405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100" y="445025"/>
            <a:ext cx="7713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jalla One"/>
              <a:buNone/>
              <a:defRPr sz="3500" b="1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100" y="1152475"/>
            <a:ext cx="7713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 Medium"/>
              <a:buChar char="●"/>
              <a:defRPr>
                <a:solidFill>
                  <a:schemeClr val="dk1"/>
                </a:solidFill>
                <a:latin typeface="Assistant Medium"/>
                <a:ea typeface="Assistant Medium"/>
                <a:cs typeface="Assistant Medium"/>
                <a:sym typeface="Assistant Medium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 Medium"/>
              <a:buChar char="○"/>
              <a:defRPr>
                <a:solidFill>
                  <a:schemeClr val="dk1"/>
                </a:solidFill>
                <a:latin typeface="Assistant Medium"/>
                <a:ea typeface="Assistant Medium"/>
                <a:cs typeface="Assistant Medium"/>
                <a:sym typeface="Assistant Medium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 Medium"/>
              <a:buChar char="■"/>
              <a:defRPr>
                <a:solidFill>
                  <a:schemeClr val="dk1"/>
                </a:solidFill>
                <a:latin typeface="Assistant Medium"/>
                <a:ea typeface="Assistant Medium"/>
                <a:cs typeface="Assistant Medium"/>
                <a:sym typeface="Assistant Medium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 Medium"/>
              <a:buChar char="●"/>
              <a:defRPr>
                <a:solidFill>
                  <a:schemeClr val="dk1"/>
                </a:solidFill>
                <a:latin typeface="Assistant Medium"/>
                <a:ea typeface="Assistant Medium"/>
                <a:cs typeface="Assistant Medium"/>
                <a:sym typeface="Assistant Medium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 Medium"/>
              <a:buChar char="○"/>
              <a:defRPr>
                <a:solidFill>
                  <a:schemeClr val="dk1"/>
                </a:solidFill>
                <a:latin typeface="Assistant Medium"/>
                <a:ea typeface="Assistant Medium"/>
                <a:cs typeface="Assistant Medium"/>
                <a:sym typeface="Assistant Medium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 Medium"/>
              <a:buChar char="■"/>
              <a:defRPr>
                <a:solidFill>
                  <a:schemeClr val="dk1"/>
                </a:solidFill>
                <a:latin typeface="Assistant Medium"/>
                <a:ea typeface="Assistant Medium"/>
                <a:cs typeface="Assistant Medium"/>
                <a:sym typeface="Assistant Medium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 Medium"/>
              <a:buChar char="●"/>
              <a:defRPr>
                <a:solidFill>
                  <a:schemeClr val="dk1"/>
                </a:solidFill>
                <a:latin typeface="Assistant Medium"/>
                <a:ea typeface="Assistant Medium"/>
                <a:cs typeface="Assistant Medium"/>
                <a:sym typeface="Assistant Medium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 Medium"/>
              <a:buChar char="○"/>
              <a:defRPr>
                <a:solidFill>
                  <a:schemeClr val="dk1"/>
                </a:solidFill>
                <a:latin typeface="Assistant Medium"/>
                <a:ea typeface="Assistant Medium"/>
                <a:cs typeface="Assistant Medium"/>
                <a:sym typeface="Assistant Medium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 Medium"/>
              <a:buChar char="■"/>
              <a:defRPr>
                <a:solidFill>
                  <a:schemeClr val="dk1"/>
                </a:solidFill>
                <a:latin typeface="Assistant Medium"/>
                <a:ea typeface="Assistant Medium"/>
                <a:cs typeface="Assistant Medium"/>
                <a:sym typeface="Assistant Mediu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5" r:id="rId2"/>
    <p:sldLayoutId id="2147483656" r:id="rId3"/>
    <p:sldLayoutId id="2147483658" r:id="rId4"/>
    <p:sldLayoutId id="2147483659" r:id="rId5"/>
    <p:sldLayoutId id="2147483666" r:id="rId6"/>
    <p:sldLayoutId id="2147483669" r:id="rId7"/>
    <p:sldLayoutId id="2147483673" r:id="rId8"/>
    <p:sldLayoutId id="2147483674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50">
          <p15:clr>
            <a:srgbClr val="EA4335"/>
          </p15:clr>
        </p15:guide>
        <p15:guide id="2" orient="horz" pos="337">
          <p15:clr>
            <a:srgbClr val="EA4335"/>
          </p15:clr>
        </p15:guide>
        <p15:guide id="3" pos="5310">
          <p15:clr>
            <a:srgbClr val="EA4335"/>
          </p15:clr>
        </p15:guide>
        <p15:guide id="4" orient="horz" pos="2903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p32"/>
          <p:cNvSpPr txBox="1">
            <a:spLocks noGrp="1"/>
          </p:cNvSpPr>
          <p:nvPr>
            <p:ph type="ctrTitle"/>
          </p:nvPr>
        </p:nvSpPr>
        <p:spPr>
          <a:xfrm>
            <a:off x="3646749" y="600795"/>
            <a:ext cx="5247219" cy="7444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Analisis of Diabetes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882" name="Google Shape;882;p32"/>
          <p:cNvSpPr txBox="1">
            <a:spLocks noGrp="1"/>
          </p:cNvSpPr>
          <p:nvPr>
            <p:ph type="subTitle" idx="1"/>
          </p:nvPr>
        </p:nvSpPr>
        <p:spPr>
          <a:xfrm>
            <a:off x="5353800" y="1317000"/>
            <a:ext cx="3790200" cy="40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Muhammad Afif Alvan</a:t>
            </a:r>
            <a:endParaRPr dirty="0"/>
          </a:p>
        </p:txBody>
      </p:sp>
      <p:pic>
        <p:nvPicPr>
          <p:cNvPr id="883" name="Google Shape;88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1900" y="1552500"/>
            <a:ext cx="3364001" cy="299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4" name="Google Shape;884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1888" y="1726512"/>
            <a:ext cx="593783" cy="40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5" name="Google Shape;885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2650" y="315091"/>
            <a:ext cx="1055951" cy="141140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86" name="Google Shape;886;p32"/>
          <p:cNvGrpSpPr/>
          <p:nvPr/>
        </p:nvGrpSpPr>
        <p:grpSpPr>
          <a:xfrm>
            <a:off x="7693143" y="4286657"/>
            <a:ext cx="269399" cy="256048"/>
            <a:chOff x="1406075" y="3845750"/>
            <a:chExt cx="415675" cy="395075"/>
          </a:xfrm>
        </p:grpSpPr>
        <p:sp>
          <p:nvSpPr>
            <p:cNvPr id="887" name="Google Shape;887;p32"/>
            <p:cNvSpPr/>
            <p:nvPr/>
          </p:nvSpPr>
          <p:spPr>
            <a:xfrm>
              <a:off x="1406075" y="3845750"/>
              <a:ext cx="415675" cy="395075"/>
            </a:xfrm>
            <a:custGeom>
              <a:avLst/>
              <a:gdLst/>
              <a:ahLst/>
              <a:cxnLst/>
              <a:rect l="l" t="t" r="r" b="b"/>
              <a:pathLst>
                <a:path w="16627" h="15803" extrusionOk="0">
                  <a:moveTo>
                    <a:pt x="8284" y="0"/>
                  </a:moveTo>
                  <a:cubicBezTo>
                    <a:pt x="4312" y="0"/>
                    <a:pt x="882" y="3002"/>
                    <a:pt x="456" y="7066"/>
                  </a:cubicBezTo>
                  <a:cubicBezTo>
                    <a:pt x="0" y="11412"/>
                    <a:pt x="3131" y="15303"/>
                    <a:pt x="7478" y="15759"/>
                  </a:cubicBezTo>
                  <a:cubicBezTo>
                    <a:pt x="7758" y="15788"/>
                    <a:pt x="8036" y="15803"/>
                    <a:pt x="8311" y="15803"/>
                  </a:cubicBezTo>
                  <a:cubicBezTo>
                    <a:pt x="12311" y="15803"/>
                    <a:pt x="15744" y="12774"/>
                    <a:pt x="16171" y="8707"/>
                  </a:cubicBezTo>
                  <a:cubicBezTo>
                    <a:pt x="16627" y="4391"/>
                    <a:pt x="13465" y="500"/>
                    <a:pt x="9119" y="45"/>
                  </a:cubicBezTo>
                  <a:cubicBezTo>
                    <a:pt x="8839" y="15"/>
                    <a:pt x="8560" y="0"/>
                    <a:pt x="828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32"/>
            <p:cNvSpPr/>
            <p:nvPr/>
          </p:nvSpPr>
          <p:spPr>
            <a:xfrm>
              <a:off x="1577050" y="3925875"/>
              <a:ext cx="72975" cy="234075"/>
            </a:xfrm>
            <a:custGeom>
              <a:avLst/>
              <a:gdLst/>
              <a:ahLst/>
              <a:cxnLst/>
              <a:rect l="l" t="t" r="r" b="b"/>
              <a:pathLst>
                <a:path w="2919" h="9363" extrusionOk="0">
                  <a:moveTo>
                    <a:pt x="2888" y="1"/>
                  </a:moveTo>
                  <a:lnTo>
                    <a:pt x="0" y="31"/>
                  </a:lnTo>
                  <a:lnTo>
                    <a:pt x="31" y="9363"/>
                  </a:lnTo>
                  <a:lnTo>
                    <a:pt x="2918" y="9363"/>
                  </a:lnTo>
                  <a:lnTo>
                    <a:pt x="288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32"/>
            <p:cNvSpPr/>
            <p:nvPr/>
          </p:nvSpPr>
          <p:spPr>
            <a:xfrm>
              <a:off x="1496500" y="4005675"/>
              <a:ext cx="234075" cy="73725"/>
            </a:xfrm>
            <a:custGeom>
              <a:avLst/>
              <a:gdLst/>
              <a:ahLst/>
              <a:cxnLst/>
              <a:rect l="l" t="t" r="r" b="b"/>
              <a:pathLst>
                <a:path w="9363" h="2949" extrusionOk="0">
                  <a:moveTo>
                    <a:pt x="9332" y="0"/>
                  </a:moveTo>
                  <a:lnTo>
                    <a:pt x="0" y="61"/>
                  </a:lnTo>
                  <a:lnTo>
                    <a:pt x="0" y="2949"/>
                  </a:lnTo>
                  <a:lnTo>
                    <a:pt x="9362" y="2888"/>
                  </a:lnTo>
                  <a:lnTo>
                    <a:pt x="93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Google Shape;924;p35"/>
          <p:cNvSpPr txBox="1">
            <a:spLocks noGrp="1"/>
          </p:cNvSpPr>
          <p:nvPr>
            <p:ph type="title"/>
          </p:nvPr>
        </p:nvSpPr>
        <p:spPr>
          <a:xfrm>
            <a:off x="715100" y="712857"/>
            <a:ext cx="47403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/>
              <a:t>Introduction</a:t>
            </a:r>
          </a:p>
        </p:txBody>
      </p:sp>
      <p:sp>
        <p:nvSpPr>
          <p:cNvPr id="925" name="Google Shape;925;p35"/>
          <p:cNvSpPr txBox="1">
            <a:spLocks noGrp="1"/>
          </p:cNvSpPr>
          <p:nvPr>
            <p:ph type="subTitle" idx="1"/>
          </p:nvPr>
        </p:nvSpPr>
        <p:spPr>
          <a:xfrm>
            <a:off x="715099" y="1505345"/>
            <a:ext cx="5089877" cy="11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800" dirty="0"/>
              <a:t>Dataset </a:t>
            </a:r>
            <a:r>
              <a:rPr lang="en-ID" sz="1800" dirty="0" err="1"/>
              <a:t>ini</a:t>
            </a:r>
            <a:r>
              <a:rPr lang="en-ID" sz="1800" dirty="0"/>
              <a:t> </a:t>
            </a:r>
            <a:r>
              <a:rPr lang="en-ID" sz="1800" dirty="0" err="1"/>
              <a:t>berasal</a:t>
            </a:r>
            <a:r>
              <a:rPr lang="en-ID" sz="1800" dirty="0"/>
              <a:t> </a:t>
            </a:r>
            <a:r>
              <a:rPr lang="en-ID" sz="1800" dirty="0" err="1"/>
              <a:t>dari</a:t>
            </a:r>
            <a:r>
              <a:rPr lang="en-ID" sz="1800" dirty="0"/>
              <a:t> </a:t>
            </a:r>
            <a:r>
              <a:rPr lang="en-ID" sz="1800" b="1" dirty="0"/>
              <a:t>National Institute of Diabetes and Digestive and Kidney Diseases. </a:t>
            </a:r>
            <a:r>
              <a:rPr lang="en-ID" sz="1800" dirty="0" err="1"/>
              <a:t>Tujuannya</a:t>
            </a:r>
            <a:r>
              <a:rPr lang="en-ID" sz="1800" dirty="0"/>
              <a:t> </a:t>
            </a:r>
            <a:r>
              <a:rPr lang="en-ID" sz="1800" dirty="0" err="1"/>
              <a:t>adalah</a:t>
            </a:r>
            <a:r>
              <a:rPr lang="en-ID" sz="1800" dirty="0"/>
              <a:t> </a:t>
            </a:r>
            <a:r>
              <a:rPr lang="en-ID" sz="1800" dirty="0" err="1"/>
              <a:t>untuk</a:t>
            </a:r>
            <a:r>
              <a:rPr lang="en-ID" sz="1800" dirty="0"/>
              <a:t> </a:t>
            </a:r>
            <a:r>
              <a:rPr lang="en-ID" sz="1800" dirty="0" err="1"/>
              <a:t>memprediksi</a:t>
            </a:r>
            <a:r>
              <a:rPr lang="en-ID" sz="1800" dirty="0"/>
              <a:t> </a:t>
            </a:r>
            <a:r>
              <a:rPr lang="en-ID" sz="1800" dirty="0" err="1"/>
              <a:t>berdasarkan</a:t>
            </a:r>
            <a:r>
              <a:rPr lang="en-ID" sz="1800" dirty="0"/>
              <a:t> </a:t>
            </a:r>
            <a:r>
              <a:rPr lang="en-ID" sz="1800" dirty="0" err="1"/>
              <a:t>pengukuran</a:t>
            </a:r>
            <a:r>
              <a:rPr lang="en-ID" sz="1800" dirty="0"/>
              <a:t> </a:t>
            </a:r>
            <a:r>
              <a:rPr lang="en-ID" sz="1800" dirty="0" err="1"/>
              <a:t>diagnostik</a:t>
            </a:r>
            <a:r>
              <a:rPr lang="en-ID" sz="1800" dirty="0"/>
              <a:t> </a:t>
            </a:r>
            <a:r>
              <a:rPr lang="en-ID" sz="1800" dirty="0" err="1"/>
              <a:t>apakah</a:t>
            </a:r>
            <a:r>
              <a:rPr lang="en-ID" sz="1800" dirty="0"/>
              <a:t> </a:t>
            </a:r>
            <a:r>
              <a:rPr lang="en-ID" sz="1800" dirty="0" err="1"/>
              <a:t>pasien</a:t>
            </a:r>
            <a:r>
              <a:rPr lang="en-ID" sz="1800" dirty="0"/>
              <a:t> </a:t>
            </a:r>
            <a:r>
              <a:rPr lang="en-ID" sz="1800" dirty="0" err="1"/>
              <a:t>menderita</a:t>
            </a:r>
            <a:r>
              <a:rPr lang="en-ID" sz="1800" dirty="0"/>
              <a:t> diabetes.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ID"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800" dirty="0" err="1"/>
              <a:t>Semua</a:t>
            </a:r>
            <a:r>
              <a:rPr lang="en-ID" sz="1800" dirty="0"/>
              <a:t> </a:t>
            </a:r>
            <a:r>
              <a:rPr lang="en-ID" sz="1800" dirty="0" err="1"/>
              <a:t>pasien</a:t>
            </a:r>
            <a:r>
              <a:rPr lang="en-ID" sz="1800" dirty="0"/>
              <a:t> di </a:t>
            </a:r>
            <a:r>
              <a:rPr lang="en-ID" sz="1800" dirty="0" err="1"/>
              <a:t>sini</a:t>
            </a:r>
            <a:r>
              <a:rPr lang="en-ID" sz="1800" dirty="0"/>
              <a:t> </a:t>
            </a:r>
            <a:r>
              <a:rPr lang="en-ID" sz="1800" dirty="0" err="1"/>
              <a:t>adalah</a:t>
            </a:r>
            <a:r>
              <a:rPr lang="en-ID" sz="1800" dirty="0"/>
              <a:t> </a:t>
            </a:r>
            <a:r>
              <a:rPr lang="en-ID" sz="1800" dirty="0" err="1"/>
              <a:t>perempuan</a:t>
            </a:r>
            <a:r>
              <a:rPr lang="en-ID" sz="1800" dirty="0"/>
              <a:t> </a:t>
            </a:r>
            <a:r>
              <a:rPr lang="en-ID" sz="1800" dirty="0" err="1"/>
              <a:t>berusia</a:t>
            </a:r>
            <a:r>
              <a:rPr lang="en-ID" sz="1800" dirty="0"/>
              <a:t> minimal 21 </a:t>
            </a:r>
            <a:r>
              <a:rPr lang="en-ID" sz="1800" dirty="0" err="1"/>
              <a:t>tahun</a:t>
            </a:r>
            <a:r>
              <a:rPr lang="en-ID" sz="1800" dirty="0"/>
              <a:t> </a:t>
            </a:r>
            <a:r>
              <a:rPr lang="en-ID" sz="1800" dirty="0" err="1"/>
              <a:t>keturunan</a:t>
            </a:r>
            <a:r>
              <a:rPr lang="en-ID" sz="1800" dirty="0"/>
              <a:t> Pima India.</a:t>
            </a:r>
            <a:endParaRPr sz="1800" dirty="0"/>
          </a:p>
        </p:txBody>
      </p:sp>
      <p:grpSp>
        <p:nvGrpSpPr>
          <p:cNvPr id="927" name="Google Shape;927;p35"/>
          <p:cNvGrpSpPr/>
          <p:nvPr/>
        </p:nvGrpSpPr>
        <p:grpSpPr>
          <a:xfrm>
            <a:off x="6918168" y="3552957"/>
            <a:ext cx="269399" cy="256048"/>
            <a:chOff x="1406075" y="3845750"/>
            <a:chExt cx="415675" cy="395075"/>
          </a:xfrm>
        </p:grpSpPr>
        <p:sp>
          <p:nvSpPr>
            <p:cNvPr id="928" name="Google Shape;928;p35"/>
            <p:cNvSpPr/>
            <p:nvPr/>
          </p:nvSpPr>
          <p:spPr>
            <a:xfrm>
              <a:off x="1406075" y="3845750"/>
              <a:ext cx="415675" cy="395075"/>
            </a:xfrm>
            <a:custGeom>
              <a:avLst/>
              <a:gdLst/>
              <a:ahLst/>
              <a:cxnLst/>
              <a:rect l="l" t="t" r="r" b="b"/>
              <a:pathLst>
                <a:path w="16627" h="15803" extrusionOk="0">
                  <a:moveTo>
                    <a:pt x="8284" y="0"/>
                  </a:moveTo>
                  <a:cubicBezTo>
                    <a:pt x="4312" y="0"/>
                    <a:pt x="882" y="3002"/>
                    <a:pt x="456" y="7066"/>
                  </a:cubicBezTo>
                  <a:cubicBezTo>
                    <a:pt x="0" y="11412"/>
                    <a:pt x="3131" y="15303"/>
                    <a:pt x="7478" y="15759"/>
                  </a:cubicBezTo>
                  <a:cubicBezTo>
                    <a:pt x="7758" y="15788"/>
                    <a:pt x="8036" y="15803"/>
                    <a:pt x="8311" y="15803"/>
                  </a:cubicBezTo>
                  <a:cubicBezTo>
                    <a:pt x="12311" y="15803"/>
                    <a:pt x="15744" y="12774"/>
                    <a:pt x="16171" y="8707"/>
                  </a:cubicBezTo>
                  <a:cubicBezTo>
                    <a:pt x="16627" y="4391"/>
                    <a:pt x="13465" y="500"/>
                    <a:pt x="9119" y="45"/>
                  </a:cubicBezTo>
                  <a:cubicBezTo>
                    <a:pt x="8839" y="15"/>
                    <a:pt x="8560" y="0"/>
                    <a:pt x="828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35"/>
            <p:cNvSpPr/>
            <p:nvPr/>
          </p:nvSpPr>
          <p:spPr>
            <a:xfrm>
              <a:off x="1577050" y="3925875"/>
              <a:ext cx="72975" cy="234075"/>
            </a:xfrm>
            <a:custGeom>
              <a:avLst/>
              <a:gdLst/>
              <a:ahLst/>
              <a:cxnLst/>
              <a:rect l="l" t="t" r="r" b="b"/>
              <a:pathLst>
                <a:path w="2919" h="9363" extrusionOk="0">
                  <a:moveTo>
                    <a:pt x="2888" y="1"/>
                  </a:moveTo>
                  <a:lnTo>
                    <a:pt x="0" y="31"/>
                  </a:lnTo>
                  <a:lnTo>
                    <a:pt x="31" y="9363"/>
                  </a:lnTo>
                  <a:lnTo>
                    <a:pt x="2918" y="9363"/>
                  </a:lnTo>
                  <a:lnTo>
                    <a:pt x="288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35"/>
            <p:cNvSpPr/>
            <p:nvPr/>
          </p:nvSpPr>
          <p:spPr>
            <a:xfrm>
              <a:off x="1496500" y="4005675"/>
              <a:ext cx="234075" cy="73725"/>
            </a:xfrm>
            <a:custGeom>
              <a:avLst/>
              <a:gdLst/>
              <a:ahLst/>
              <a:cxnLst/>
              <a:rect l="l" t="t" r="r" b="b"/>
              <a:pathLst>
                <a:path w="9363" h="2949" extrusionOk="0">
                  <a:moveTo>
                    <a:pt x="9332" y="0"/>
                  </a:moveTo>
                  <a:lnTo>
                    <a:pt x="0" y="61"/>
                  </a:lnTo>
                  <a:lnTo>
                    <a:pt x="0" y="2949"/>
                  </a:lnTo>
                  <a:lnTo>
                    <a:pt x="9362" y="2888"/>
                  </a:lnTo>
                  <a:lnTo>
                    <a:pt x="93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1" name="Google Shape;931;p35"/>
          <p:cNvGrpSpPr/>
          <p:nvPr/>
        </p:nvGrpSpPr>
        <p:grpSpPr>
          <a:xfrm>
            <a:off x="8076318" y="712857"/>
            <a:ext cx="269399" cy="256048"/>
            <a:chOff x="1406075" y="3845750"/>
            <a:chExt cx="415675" cy="395075"/>
          </a:xfrm>
        </p:grpSpPr>
        <p:sp>
          <p:nvSpPr>
            <p:cNvPr id="932" name="Google Shape;932;p35"/>
            <p:cNvSpPr/>
            <p:nvPr/>
          </p:nvSpPr>
          <p:spPr>
            <a:xfrm>
              <a:off x="1406075" y="3845750"/>
              <a:ext cx="415675" cy="395075"/>
            </a:xfrm>
            <a:custGeom>
              <a:avLst/>
              <a:gdLst/>
              <a:ahLst/>
              <a:cxnLst/>
              <a:rect l="l" t="t" r="r" b="b"/>
              <a:pathLst>
                <a:path w="16627" h="15803" extrusionOk="0">
                  <a:moveTo>
                    <a:pt x="8284" y="0"/>
                  </a:moveTo>
                  <a:cubicBezTo>
                    <a:pt x="4312" y="0"/>
                    <a:pt x="882" y="3002"/>
                    <a:pt x="456" y="7066"/>
                  </a:cubicBezTo>
                  <a:cubicBezTo>
                    <a:pt x="0" y="11412"/>
                    <a:pt x="3131" y="15303"/>
                    <a:pt x="7478" y="15759"/>
                  </a:cubicBezTo>
                  <a:cubicBezTo>
                    <a:pt x="7758" y="15788"/>
                    <a:pt x="8036" y="15803"/>
                    <a:pt x="8311" y="15803"/>
                  </a:cubicBezTo>
                  <a:cubicBezTo>
                    <a:pt x="12311" y="15803"/>
                    <a:pt x="15744" y="12774"/>
                    <a:pt x="16171" y="8707"/>
                  </a:cubicBezTo>
                  <a:cubicBezTo>
                    <a:pt x="16627" y="4391"/>
                    <a:pt x="13465" y="500"/>
                    <a:pt x="9119" y="45"/>
                  </a:cubicBezTo>
                  <a:cubicBezTo>
                    <a:pt x="8839" y="15"/>
                    <a:pt x="8560" y="0"/>
                    <a:pt x="828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35"/>
            <p:cNvSpPr/>
            <p:nvPr/>
          </p:nvSpPr>
          <p:spPr>
            <a:xfrm>
              <a:off x="1577050" y="3925875"/>
              <a:ext cx="72975" cy="234075"/>
            </a:xfrm>
            <a:custGeom>
              <a:avLst/>
              <a:gdLst/>
              <a:ahLst/>
              <a:cxnLst/>
              <a:rect l="l" t="t" r="r" b="b"/>
              <a:pathLst>
                <a:path w="2919" h="9363" extrusionOk="0">
                  <a:moveTo>
                    <a:pt x="2888" y="1"/>
                  </a:moveTo>
                  <a:lnTo>
                    <a:pt x="0" y="31"/>
                  </a:lnTo>
                  <a:lnTo>
                    <a:pt x="31" y="9363"/>
                  </a:lnTo>
                  <a:lnTo>
                    <a:pt x="2918" y="9363"/>
                  </a:lnTo>
                  <a:lnTo>
                    <a:pt x="288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35"/>
            <p:cNvSpPr/>
            <p:nvPr/>
          </p:nvSpPr>
          <p:spPr>
            <a:xfrm>
              <a:off x="1496500" y="4005675"/>
              <a:ext cx="234075" cy="73725"/>
            </a:xfrm>
            <a:custGeom>
              <a:avLst/>
              <a:gdLst/>
              <a:ahLst/>
              <a:cxnLst/>
              <a:rect l="l" t="t" r="r" b="b"/>
              <a:pathLst>
                <a:path w="9363" h="2949" extrusionOk="0">
                  <a:moveTo>
                    <a:pt x="9332" y="0"/>
                  </a:moveTo>
                  <a:lnTo>
                    <a:pt x="0" y="61"/>
                  </a:lnTo>
                  <a:lnTo>
                    <a:pt x="0" y="2949"/>
                  </a:lnTo>
                  <a:lnTo>
                    <a:pt x="9362" y="2888"/>
                  </a:lnTo>
                  <a:lnTo>
                    <a:pt x="93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5" name="Google Shape;935;p35"/>
          <p:cNvGrpSpPr/>
          <p:nvPr/>
        </p:nvGrpSpPr>
        <p:grpSpPr>
          <a:xfrm>
            <a:off x="5864068" y="1522607"/>
            <a:ext cx="269399" cy="256048"/>
            <a:chOff x="1406075" y="3845750"/>
            <a:chExt cx="415675" cy="395075"/>
          </a:xfrm>
        </p:grpSpPr>
        <p:sp>
          <p:nvSpPr>
            <p:cNvPr id="936" name="Google Shape;936;p35"/>
            <p:cNvSpPr/>
            <p:nvPr/>
          </p:nvSpPr>
          <p:spPr>
            <a:xfrm>
              <a:off x="1406075" y="3845750"/>
              <a:ext cx="415675" cy="395075"/>
            </a:xfrm>
            <a:custGeom>
              <a:avLst/>
              <a:gdLst/>
              <a:ahLst/>
              <a:cxnLst/>
              <a:rect l="l" t="t" r="r" b="b"/>
              <a:pathLst>
                <a:path w="16627" h="15803" extrusionOk="0">
                  <a:moveTo>
                    <a:pt x="8284" y="0"/>
                  </a:moveTo>
                  <a:cubicBezTo>
                    <a:pt x="4312" y="0"/>
                    <a:pt x="882" y="3002"/>
                    <a:pt x="456" y="7066"/>
                  </a:cubicBezTo>
                  <a:cubicBezTo>
                    <a:pt x="0" y="11412"/>
                    <a:pt x="3131" y="15303"/>
                    <a:pt x="7478" y="15759"/>
                  </a:cubicBezTo>
                  <a:cubicBezTo>
                    <a:pt x="7758" y="15788"/>
                    <a:pt x="8036" y="15803"/>
                    <a:pt x="8311" y="15803"/>
                  </a:cubicBezTo>
                  <a:cubicBezTo>
                    <a:pt x="12311" y="15803"/>
                    <a:pt x="15744" y="12774"/>
                    <a:pt x="16171" y="8707"/>
                  </a:cubicBezTo>
                  <a:cubicBezTo>
                    <a:pt x="16627" y="4391"/>
                    <a:pt x="13465" y="500"/>
                    <a:pt x="9119" y="45"/>
                  </a:cubicBezTo>
                  <a:cubicBezTo>
                    <a:pt x="8839" y="15"/>
                    <a:pt x="8560" y="0"/>
                    <a:pt x="828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35"/>
            <p:cNvSpPr/>
            <p:nvPr/>
          </p:nvSpPr>
          <p:spPr>
            <a:xfrm>
              <a:off x="1577050" y="3925875"/>
              <a:ext cx="72975" cy="234075"/>
            </a:xfrm>
            <a:custGeom>
              <a:avLst/>
              <a:gdLst/>
              <a:ahLst/>
              <a:cxnLst/>
              <a:rect l="l" t="t" r="r" b="b"/>
              <a:pathLst>
                <a:path w="2919" h="9363" extrusionOk="0">
                  <a:moveTo>
                    <a:pt x="2888" y="1"/>
                  </a:moveTo>
                  <a:lnTo>
                    <a:pt x="0" y="31"/>
                  </a:lnTo>
                  <a:lnTo>
                    <a:pt x="31" y="9363"/>
                  </a:lnTo>
                  <a:lnTo>
                    <a:pt x="2918" y="9363"/>
                  </a:lnTo>
                  <a:lnTo>
                    <a:pt x="288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35"/>
            <p:cNvSpPr/>
            <p:nvPr/>
          </p:nvSpPr>
          <p:spPr>
            <a:xfrm>
              <a:off x="1496500" y="4005675"/>
              <a:ext cx="234075" cy="73725"/>
            </a:xfrm>
            <a:custGeom>
              <a:avLst/>
              <a:gdLst/>
              <a:ahLst/>
              <a:cxnLst/>
              <a:rect l="l" t="t" r="r" b="b"/>
              <a:pathLst>
                <a:path w="9363" h="2949" extrusionOk="0">
                  <a:moveTo>
                    <a:pt x="9332" y="0"/>
                  </a:moveTo>
                  <a:lnTo>
                    <a:pt x="0" y="61"/>
                  </a:lnTo>
                  <a:lnTo>
                    <a:pt x="0" y="2949"/>
                  </a:lnTo>
                  <a:lnTo>
                    <a:pt x="9362" y="2888"/>
                  </a:lnTo>
                  <a:lnTo>
                    <a:pt x="93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9" name="Google Shape;939;p35"/>
          <p:cNvGrpSpPr/>
          <p:nvPr/>
        </p:nvGrpSpPr>
        <p:grpSpPr>
          <a:xfrm>
            <a:off x="854768" y="3860982"/>
            <a:ext cx="269399" cy="256048"/>
            <a:chOff x="1406075" y="3845750"/>
            <a:chExt cx="415675" cy="395075"/>
          </a:xfrm>
        </p:grpSpPr>
        <p:sp>
          <p:nvSpPr>
            <p:cNvPr id="940" name="Google Shape;940;p35"/>
            <p:cNvSpPr/>
            <p:nvPr/>
          </p:nvSpPr>
          <p:spPr>
            <a:xfrm>
              <a:off x="1406075" y="3845750"/>
              <a:ext cx="415675" cy="395075"/>
            </a:xfrm>
            <a:custGeom>
              <a:avLst/>
              <a:gdLst/>
              <a:ahLst/>
              <a:cxnLst/>
              <a:rect l="l" t="t" r="r" b="b"/>
              <a:pathLst>
                <a:path w="16627" h="15803" extrusionOk="0">
                  <a:moveTo>
                    <a:pt x="8284" y="0"/>
                  </a:moveTo>
                  <a:cubicBezTo>
                    <a:pt x="4312" y="0"/>
                    <a:pt x="882" y="3002"/>
                    <a:pt x="456" y="7066"/>
                  </a:cubicBezTo>
                  <a:cubicBezTo>
                    <a:pt x="0" y="11412"/>
                    <a:pt x="3131" y="15303"/>
                    <a:pt x="7478" y="15759"/>
                  </a:cubicBezTo>
                  <a:cubicBezTo>
                    <a:pt x="7758" y="15788"/>
                    <a:pt x="8036" y="15803"/>
                    <a:pt x="8311" y="15803"/>
                  </a:cubicBezTo>
                  <a:cubicBezTo>
                    <a:pt x="12311" y="15803"/>
                    <a:pt x="15744" y="12774"/>
                    <a:pt x="16171" y="8707"/>
                  </a:cubicBezTo>
                  <a:cubicBezTo>
                    <a:pt x="16627" y="4391"/>
                    <a:pt x="13465" y="500"/>
                    <a:pt x="9119" y="45"/>
                  </a:cubicBezTo>
                  <a:cubicBezTo>
                    <a:pt x="8839" y="15"/>
                    <a:pt x="8560" y="0"/>
                    <a:pt x="828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35"/>
            <p:cNvSpPr/>
            <p:nvPr/>
          </p:nvSpPr>
          <p:spPr>
            <a:xfrm>
              <a:off x="1577050" y="3925875"/>
              <a:ext cx="72975" cy="234075"/>
            </a:xfrm>
            <a:custGeom>
              <a:avLst/>
              <a:gdLst/>
              <a:ahLst/>
              <a:cxnLst/>
              <a:rect l="l" t="t" r="r" b="b"/>
              <a:pathLst>
                <a:path w="2919" h="9363" extrusionOk="0">
                  <a:moveTo>
                    <a:pt x="2888" y="1"/>
                  </a:moveTo>
                  <a:lnTo>
                    <a:pt x="0" y="31"/>
                  </a:lnTo>
                  <a:lnTo>
                    <a:pt x="31" y="9363"/>
                  </a:lnTo>
                  <a:lnTo>
                    <a:pt x="2918" y="9363"/>
                  </a:lnTo>
                  <a:lnTo>
                    <a:pt x="288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35"/>
            <p:cNvSpPr/>
            <p:nvPr/>
          </p:nvSpPr>
          <p:spPr>
            <a:xfrm>
              <a:off x="1496500" y="4005675"/>
              <a:ext cx="234075" cy="73725"/>
            </a:xfrm>
            <a:custGeom>
              <a:avLst/>
              <a:gdLst/>
              <a:ahLst/>
              <a:cxnLst/>
              <a:rect l="l" t="t" r="r" b="b"/>
              <a:pathLst>
                <a:path w="9363" h="2949" extrusionOk="0">
                  <a:moveTo>
                    <a:pt x="9332" y="0"/>
                  </a:moveTo>
                  <a:lnTo>
                    <a:pt x="0" y="61"/>
                  </a:lnTo>
                  <a:lnTo>
                    <a:pt x="0" y="2949"/>
                  </a:lnTo>
                  <a:lnTo>
                    <a:pt x="9362" y="2888"/>
                  </a:lnTo>
                  <a:lnTo>
                    <a:pt x="93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C90C7DA0-B631-E939-DBAE-60A4542941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7312" y="1061069"/>
            <a:ext cx="2439197" cy="243919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7DD4B21-A3F0-A93D-9E45-4E8E7B5406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3402552"/>
              </p:ext>
            </p:extLst>
          </p:nvPr>
        </p:nvGraphicFramePr>
        <p:xfrm>
          <a:off x="1694688" y="4117030"/>
          <a:ext cx="7449312" cy="385216"/>
        </p:xfrm>
        <a:graphic>
          <a:graphicData uri="http://schemas.openxmlformats.org/drawingml/2006/table">
            <a:tbl>
              <a:tblPr>
                <a:noFill/>
                <a:tableStyleId>{8D9DFC28-6DDB-4881-993E-A469112FA69B}</a:tableStyleId>
              </a:tblPr>
              <a:tblGrid>
                <a:gridCol w="2533264">
                  <a:extLst>
                    <a:ext uri="{9D8B030D-6E8A-4147-A177-3AD203B41FA5}">
                      <a16:colId xmlns:a16="http://schemas.microsoft.com/office/drawing/2014/main" val="4164311733"/>
                    </a:ext>
                  </a:extLst>
                </a:gridCol>
                <a:gridCol w="4916048">
                  <a:extLst>
                    <a:ext uri="{9D8B030D-6E8A-4147-A177-3AD203B41FA5}">
                      <a16:colId xmlns:a16="http://schemas.microsoft.com/office/drawing/2014/main" val="49910530"/>
                    </a:ext>
                  </a:extLst>
                </a:gridCol>
              </a:tblGrid>
              <a:tr h="385216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dk1"/>
                          </a:solidFill>
                          <a:uFill>
                            <a:noFill/>
                          </a:uFill>
                          <a:latin typeface="Assistant Medium"/>
                          <a:ea typeface="Assistant Medium"/>
                          <a:cs typeface="Assistant Medium"/>
                          <a:sym typeface="Assistant Medium"/>
                        </a:rPr>
                        <a:t>Sumber Data </a:t>
                      </a:r>
                      <a:endParaRPr sz="1100" dirty="0">
                        <a:solidFill>
                          <a:schemeClr val="dk1"/>
                        </a:solidFill>
                        <a:latin typeface="Assistant Medium"/>
                        <a:ea typeface="Assistant Medium"/>
                        <a:cs typeface="Assistant Medium"/>
                        <a:sym typeface="Assistant Medium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D" sz="11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https://www.kaggle.com/datasets/mohamedalishiha/electric-vehicles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8319765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8" name="Google Shape;1348;p50"/>
          <p:cNvSpPr/>
          <p:nvPr/>
        </p:nvSpPr>
        <p:spPr>
          <a:xfrm>
            <a:off x="1417737" y="2543850"/>
            <a:ext cx="791400" cy="7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rPr>
              <a:t>1</a:t>
            </a:r>
            <a:endParaRPr sz="3000" b="1">
              <a:solidFill>
                <a:schemeClr val="accen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349" name="Google Shape;1349;p50"/>
          <p:cNvSpPr/>
          <p:nvPr/>
        </p:nvSpPr>
        <p:spPr>
          <a:xfrm>
            <a:off x="2795899" y="2543850"/>
            <a:ext cx="791400" cy="7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rPr>
              <a:t>2</a:t>
            </a:r>
            <a:endParaRPr sz="3000" b="1" dirty="0">
              <a:solidFill>
                <a:schemeClr val="accen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350" name="Google Shape;1350;p50"/>
          <p:cNvSpPr/>
          <p:nvPr/>
        </p:nvSpPr>
        <p:spPr>
          <a:xfrm>
            <a:off x="4174061" y="2543850"/>
            <a:ext cx="791400" cy="7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rPr>
              <a:t>3</a:t>
            </a:r>
            <a:endParaRPr sz="3000" b="1">
              <a:solidFill>
                <a:schemeClr val="accen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351" name="Google Shape;1351;p50"/>
          <p:cNvSpPr/>
          <p:nvPr/>
        </p:nvSpPr>
        <p:spPr>
          <a:xfrm>
            <a:off x="5552224" y="2543850"/>
            <a:ext cx="791400" cy="7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rPr>
              <a:t>4</a:t>
            </a:r>
            <a:endParaRPr sz="3000" b="1">
              <a:solidFill>
                <a:schemeClr val="accen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352" name="Google Shape;1352;p50"/>
          <p:cNvSpPr txBox="1">
            <a:spLocks noGrp="1"/>
          </p:cNvSpPr>
          <p:nvPr>
            <p:ph type="title"/>
          </p:nvPr>
        </p:nvSpPr>
        <p:spPr>
          <a:xfrm>
            <a:off x="835240" y="35153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Alur </a:t>
            </a:r>
            <a:r>
              <a:rPr lang="en-US" dirty="0" err="1"/>
              <a:t>Pengerjaan</a:t>
            </a:r>
            <a:endParaRPr dirty="0"/>
          </a:p>
        </p:txBody>
      </p:sp>
      <p:sp>
        <p:nvSpPr>
          <p:cNvPr id="1353" name="Google Shape;1353;p50"/>
          <p:cNvSpPr txBox="1"/>
          <p:nvPr/>
        </p:nvSpPr>
        <p:spPr>
          <a:xfrm>
            <a:off x="835240" y="1957644"/>
            <a:ext cx="2212760" cy="466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rPr>
              <a:t>Identifikasi Masalah</a:t>
            </a:r>
            <a:endParaRPr sz="2000" b="1" dirty="0">
              <a:solidFill>
                <a:schemeClr val="dk1"/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  <p:sp>
        <p:nvSpPr>
          <p:cNvPr id="1355" name="Google Shape;1355;p50"/>
          <p:cNvSpPr txBox="1"/>
          <p:nvPr/>
        </p:nvSpPr>
        <p:spPr>
          <a:xfrm>
            <a:off x="2212979" y="3457258"/>
            <a:ext cx="1953900" cy="459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rPr>
              <a:t>Data Loading</a:t>
            </a:r>
            <a:endParaRPr sz="2000" b="1" dirty="0">
              <a:solidFill>
                <a:schemeClr val="dk1"/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  <p:sp>
        <p:nvSpPr>
          <p:cNvPr id="1357" name="Google Shape;1357;p50"/>
          <p:cNvSpPr txBox="1"/>
          <p:nvPr/>
        </p:nvSpPr>
        <p:spPr>
          <a:xfrm>
            <a:off x="3588340" y="1957644"/>
            <a:ext cx="1956300" cy="466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rPr>
              <a:t>Data Cleaning</a:t>
            </a:r>
            <a:endParaRPr sz="2000" b="1" dirty="0">
              <a:solidFill>
                <a:schemeClr val="dk1"/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  <p:sp>
        <p:nvSpPr>
          <p:cNvPr id="1359" name="Google Shape;1359;p50"/>
          <p:cNvSpPr txBox="1"/>
          <p:nvPr/>
        </p:nvSpPr>
        <p:spPr>
          <a:xfrm>
            <a:off x="4966078" y="3450853"/>
            <a:ext cx="2749983" cy="459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rPr>
              <a:t>Analisis dan Perhitungan</a:t>
            </a:r>
            <a:endParaRPr sz="2000" b="1" dirty="0">
              <a:solidFill>
                <a:schemeClr val="dk1"/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  <p:sp>
        <p:nvSpPr>
          <p:cNvPr id="1361" name="Google Shape;1361;p50"/>
          <p:cNvSpPr/>
          <p:nvPr/>
        </p:nvSpPr>
        <p:spPr>
          <a:xfrm>
            <a:off x="6930374" y="2543850"/>
            <a:ext cx="791400" cy="7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rPr>
              <a:t>5</a:t>
            </a:r>
            <a:endParaRPr sz="3000" b="1">
              <a:solidFill>
                <a:schemeClr val="accen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362" name="Google Shape;1362;p50"/>
          <p:cNvSpPr txBox="1"/>
          <p:nvPr/>
        </p:nvSpPr>
        <p:spPr>
          <a:xfrm>
            <a:off x="6349231" y="1957644"/>
            <a:ext cx="1956300" cy="466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rPr>
              <a:t>Kesimpulan </a:t>
            </a:r>
            <a:endParaRPr sz="2000" b="1" dirty="0">
              <a:solidFill>
                <a:schemeClr val="dk1"/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  <p:grpSp>
        <p:nvGrpSpPr>
          <p:cNvPr id="1364" name="Google Shape;1364;p50"/>
          <p:cNvGrpSpPr/>
          <p:nvPr/>
        </p:nvGrpSpPr>
        <p:grpSpPr>
          <a:xfrm>
            <a:off x="2068223" y="2836811"/>
            <a:ext cx="832229" cy="151717"/>
            <a:chOff x="2068223" y="2836811"/>
            <a:chExt cx="832229" cy="151717"/>
          </a:xfrm>
        </p:grpSpPr>
        <p:grpSp>
          <p:nvGrpSpPr>
            <p:cNvPr id="1365" name="Google Shape;1365;p50"/>
            <p:cNvGrpSpPr/>
            <p:nvPr/>
          </p:nvGrpSpPr>
          <p:grpSpPr>
            <a:xfrm>
              <a:off x="2068223" y="2836823"/>
              <a:ext cx="151704" cy="151704"/>
              <a:chOff x="1496500" y="3925875"/>
              <a:chExt cx="234075" cy="234075"/>
            </a:xfrm>
          </p:grpSpPr>
          <p:sp>
            <p:nvSpPr>
              <p:cNvPr id="1366" name="Google Shape;1366;p50"/>
              <p:cNvSpPr/>
              <p:nvPr/>
            </p:nvSpPr>
            <p:spPr>
              <a:xfrm>
                <a:off x="1577050" y="3925875"/>
                <a:ext cx="72975" cy="234075"/>
              </a:xfrm>
              <a:custGeom>
                <a:avLst/>
                <a:gdLst/>
                <a:ahLst/>
                <a:cxnLst/>
                <a:rect l="l" t="t" r="r" b="b"/>
                <a:pathLst>
                  <a:path w="2919" h="9363" extrusionOk="0">
                    <a:moveTo>
                      <a:pt x="2888" y="1"/>
                    </a:moveTo>
                    <a:lnTo>
                      <a:pt x="0" y="31"/>
                    </a:lnTo>
                    <a:lnTo>
                      <a:pt x="31" y="9363"/>
                    </a:lnTo>
                    <a:lnTo>
                      <a:pt x="2918" y="9363"/>
                    </a:lnTo>
                    <a:lnTo>
                      <a:pt x="288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7" name="Google Shape;1367;p50"/>
              <p:cNvSpPr/>
              <p:nvPr/>
            </p:nvSpPr>
            <p:spPr>
              <a:xfrm>
                <a:off x="1496500" y="4005675"/>
                <a:ext cx="234075" cy="73725"/>
              </a:xfrm>
              <a:custGeom>
                <a:avLst/>
                <a:gdLst/>
                <a:ahLst/>
                <a:cxnLst/>
                <a:rect l="l" t="t" r="r" b="b"/>
                <a:pathLst>
                  <a:path w="9363" h="2949" extrusionOk="0">
                    <a:moveTo>
                      <a:pt x="9332" y="0"/>
                    </a:moveTo>
                    <a:lnTo>
                      <a:pt x="0" y="61"/>
                    </a:lnTo>
                    <a:lnTo>
                      <a:pt x="0" y="2949"/>
                    </a:lnTo>
                    <a:lnTo>
                      <a:pt x="9362" y="2888"/>
                    </a:lnTo>
                    <a:lnTo>
                      <a:pt x="9332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68" name="Google Shape;1368;p50"/>
            <p:cNvGrpSpPr/>
            <p:nvPr/>
          </p:nvGrpSpPr>
          <p:grpSpPr>
            <a:xfrm>
              <a:off x="2748748" y="2836811"/>
              <a:ext cx="151704" cy="151704"/>
              <a:chOff x="1496500" y="3925875"/>
              <a:chExt cx="234075" cy="234075"/>
            </a:xfrm>
          </p:grpSpPr>
          <p:sp>
            <p:nvSpPr>
              <p:cNvPr id="1369" name="Google Shape;1369;p50"/>
              <p:cNvSpPr/>
              <p:nvPr/>
            </p:nvSpPr>
            <p:spPr>
              <a:xfrm>
                <a:off x="1577050" y="3925875"/>
                <a:ext cx="72975" cy="234075"/>
              </a:xfrm>
              <a:custGeom>
                <a:avLst/>
                <a:gdLst/>
                <a:ahLst/>
                <a:cxnLst/>
                <a:rect l="l" t="t" r="r" b="b"/>
                <a:pathLst>
                  <a:path w="2919" h="9363" extrusionOk="0">
                    <a:moveTo>
                      <a:pt x="2888" y="1"/>
                    </a:moveTo>
                    <a:lnTo>
                      <a:pt x="0" y="31"/>
                    </a:lnTo>
                    <a:lnTo>
                      <a:pt x="31" y="9363"/>
                    </a:lnTo>
                    <a:lnTo>
                      <a:pt x="2918" y="9363"/>
                    </a:lnTo>
                    <a:lnTo>
                      <a:pt x="288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0" name="Google Shape;1370;p50"/>
              <p:cNvSpPr/>
              <p:nvPr/>
            </p:nvSpPr>
            <p:spPr>
              <a:xfrm>
                <a:off x="1496500" y="4005675"/>
                <a:ext cx="234075" cy="73725"/>
              </a:xfrm>
              <a:custGeom>
                <a:avLst/>
                <a:gdLst/>
                <a:ahLst/>
                <a:cxnLst/>
                <a:rect l="l" t="t" r="r" b="b"/>
                <a:pathLst>
                  <a:path w="9363" h="2949" extrusionOk="0">
                    <a:moveTo>
                      <a:pt x="9332" y="0"/>
                    </a:moveTo>
                    <a:lnTo>
                      <a:pt x="0" y="61"/>
                    </a:lnTo>
                    <a:lnTo>
                      <a:pt x="0" y="2949"/>
                    </a:lnTo>
                    <a:lnTo>
                      <a:pt x="9362" y="2888"/>
                    </a:lnTo>
                    <a:lnTo>
                      <a:pt x="9332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71" name="Google Shape;1371;p50"/>
            <p:cNvGrpSpPr/>
            <p:nvPr/>
          </p:nvGrpSpPr>
          <p:grpSpPr>
            <a:xfrm>
              <a:off x="2408485" y="2836823"/>
              <a:ext cx="151704" cy="151704"/>
              <a:chOff x="1496500" y="3925875"/>
              <a:chExt cx="234075" cy="234075"/>
            </a:xfrm>
          </p:grpSpPr>
          <p:sp>
            <p:nvSpPr>
              <p:cNvPr id="1372" name="Google Shape;1372;p50"/>
              <p:cNvSpPr/>
              <p:nvPr/>
            </p:nvSpPr>
            <p:spPr>
              <a:xfrm>
                <a:off x="1577050" y="3925875"/>
                <a:ext cx="72975" cy="234075"/>
              </a:xfrm>
              <a:custGeom>
                <a:avLst/>
                <a:gdLst/>
                <a:ahLst/>
                <a:cxnLst/>
                <a:rect l="l" t="t" r="r" b="b"/>
                <a:pathLst>
                  <a:path w="2919" h="9363" extrusionOk="0">
                    <a:moveTo>
                      <a:pt x="2888" y="1"/>
                    </a:moveTo>
                    <a:lnTo>
                      <a:pt x="0" y="31"/>
                    </a:lnTo>
                    <a:lnTo>
                      <a:pt x="31" y="9363"/>
                    </a:lnTo>
                    <a:lnTo>
                      <a:pt x="2918" y="9363"/>
                    </a:lnTo>
                    <a:lnTo>
                      <a:pt x="288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3" name="Google Shape;1373;p50"/>
              <p:cNvSpPr/>
              <p:nvPr/>
            </p:nvSpPr>
            <p:spPr>
              <a:xfrm>
                <a:off x="1496500" y="4005675"/>
                <a:ext cx="234075" cy="73725"/>
              </a:xfrm>
              <a:custGeom>
                <a:avLst/>
                <a:gdLst/>
                <a:ahLst/>
                <a:cxnLst/>
                <a:rect l="l" t="t" r="r" b="b"/>
                <a:pathLst>
                  <a:path w="9363" h="2949" extrusionOk="0">
                    <a:moveTo>
                      <a:pt x="9332" y="0"/>
                    </a:moveTo>
                    <a:lnTo>
                      <a:pt x="0" y="61"/>
                    </a:lnTo>
                    <a:lnTo>
                      <a:pt x="0" y="2949"/>
                    </a:lnTo>
                    <a:lnTo>
                      <a:pt x="9362" y="2888"/>
                    </a:lnTo>
                    <a:lnTo>
                      <a:pt x="9332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374" name="Google Shape;1374;p50"/>
          <p:cNvGrpSpPr/>
          <p:nvPr/>
        </p:nvGrpSpPr>
        <p:grpSpPr>
          <a:xfrm>
            <a:off x="3464560" y="2837073"/>
            <a:ext cx="832229" cy="151717"/>
            <a:chOff x="2068223" y="2836811"/>
            <a:chExt cx="832229" cy="151717"/>
          </a:xfrm>
        </p:grpSpPr>
        <p:grpSp>
          <p:nvGrpSpPr>
            <p:cNvPr id="1375" name="Google Shape;1375;p50"/>
            <p:cNvGrpSpPr/>
            <p:nvPr/>
          </p:nvGrpSpPr>
          <p:grpSpPr>
            <a:xfrm>
              <a:off x="2068223" y="2836823"/>
              <a:ext cx="151704" cy="151704"/>
              <a:chOff x="1496500" y="3925875"/>
              <a:chExt cx="234075" cy="234075"/>
            </a:xfrm>
          </p:grpSpPr>
          <p:sp>
            <p:nvSpPr>
              <p:cNvPr id="1376" name="Google Shape;1376;p50"/>
              <p:cNvSpPr/>
              <p:nvPr/>
            </p:nvSpPr>
            <p:spPr>
              <a:xfrm>
                <a:off x="1577050" y="3925875"/>
                <a:ext cx="72975" cy="234075"/>
              </a:xfrm>
              <a:custGeom>
                <a:avLst/>
                <a:gdLst/>
                <a:ahLst/>
                <a:cxnLst/>
                <a:rect l="l" t="t" r="r" b="b"/>
                <a:pathLst>
                  <a:path w="2919" h="9363" extrusionOk="0">
                    <a:moveTo>
                      <a:pt x="2888" y="1"/>
                    </a:moveTo>
                    <a:lnTo>
                      <a:pt x="0" y="31"/>
                    </a:lnTo>
                    <a:lnTo>
                      <a:pt x="31" y="9363"/>
                    </a:lnTo>
                    <a:lnTo>
                      <a:pt x="2918" y="9363"/>
                    </a:lnTo>
                    <a:lnTo>
                      <a:pt x="288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7" name="Google Shape;1377;p50"/>
              <p:cNvSpPr/>
              <p:nvPr/>
            </p:nvSpPr>
            <p:spPr>
              <a:xfrm>
                <a:off x="1496500" y="4005675"/>
                <a:ext cx="234075" cy="73725"/>
              </a:xfrm>
              <a:custGeom>
                <a:avLst/>
                <a:gdLst/>
                <a:ahLst/>
                <a:cxnLst/>
                <a:rect l="l" t="t" r="r" b="b"/>
                <a:pathLst>
                  <a:path w="9363" h="2949" extrusionOk="0">
                    <a:moveTo>
                      <a:pt x="9332" y="0"/>
                    </a:moveTo>
                    <a:lnTo>
                      <a:pt x="0" y="61"/>
                    </a:lnTo>
                    <a:lnTo>
                      <a:pt x="0" y="2949"/>
                    </a:lnTo>
                    <a:lnTo>
                      <a:pt x="9362" y="2888"/>
                    </a:lnTo>
                    <a:lnTo>
                      <a:pt x="9332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78" name="Google Shape;1378;p50"/>
            <p:cNvGrpSpPr/>
            <p:nvPr/>
          </p:nvGrpSpPr>
          <p:grpSpPr>
            <a:xfrm>
              <a:off x="2748748" y="2836811"/>
              <a:ext cx="151704" cy="151704"/>
              <a:chOff x="1496500" y="3925875"/>
              <a:chExt cx="234075" cy="234075"/>
            </a:xfrm>
          </p:grpSpPr>
          <p:sp>
            <p:nvSpPr>
              <p:cNvPr id="1379" name="Google Shape;1379;p50"/>
              <p:cNvSpPr/>
              <p:nvPr/>
            </p:nvSpPr>
            <p:spPr>
              <a:xfrm>
                <a:off x="1577050" y="3925875"/>
                <a:ext cx="72975" cy="234075"/>
              </a:xfrm>
              <a:custGeom>
                <a:avLst/>
                <a:gdLst/>
                <a:ahLst/>
                <a:cxnLst/>
                <a:rect l="l" t="t" r="r" b="b"/>
                <a:pathLst>
                  <a:path w="2919" h="9363" extrusionOk="0">
                    <a:moveTo>
                      <a:pt x="2888" y="1"/>
                    </a:moveTo>
                    <a:lnTo>
                      <a:pt x="0" y="31"/>
                    </a:lnTo>
                    <a:lnTo>
                      <a:pt x="31" y="9363"/>
                    </a:lnTo>
                    <a:lnTo>
                      <a:pt x="2918" y="9363"/>
                    </a:lnTo>
                    <a:lnTo>
                      <a:pt x="288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0" name="Google Shape;1380;p50"/>
              <p:cNvSpPr/>
              <p:nvPr/>
            </p:nvSpPr>
            <p:spPr>
              <a:xfrm>
                <a:off x="1496500" y="4005675"/>
                <a:ext cx="234075" cy="73725"/>
              </a:xfrm>
              <a:custGeom>
                <a:avLst/>
                <a:gdLst/>
                <a:ahLst/>
                <a:cxnLst/>
                <a:rect l="l" t="t" r="r" b="b"/>
                <a:pathLst>
                  <a:path w="9363" h="2949" extrusionOk="0">
                    <a:moveTo>
                      <a:pt x="9332" y="0"/>
                    </a:moveTo>
                    <a:lnTo>
                      <a:pt x="0" y="61"/>
                    </a:lnTo>
                    <a:lnTo>
                      <a:pt x="0" y="2949"/>
                    </a:lnTo>
                    <a:lnTo>
                      <a:pt x="9362" y="2888"/>
                    </a:lnTo>
                    <a:lnTo>
                      <a:pt x="9332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81" name="Google Shape;1381;p50"/>
            <p:cNvGrpSpPr/>
            <p:nvPr/>
          </p:nvGrpSpPr>
          <p:grpSpPr>
            <a:xfrm>
              <a:off x="2408485" y="2836823"/>
              <a:ext cx="151704" cy="151704"/>
              <a:chOff x="1496500" y="3925875"/>
              <a:chExt cx="234075" cy="234075"/>
            </a:xfrm>
          </p:grpSpPr>
          <p:sp>
            <p:nvSpPr>
              <p:cNvPr id="1382" name="Google Shape;1382;p50"/>
              <p:cNvSpPr/>
              <p:nvPr/>
            </p:nvSpPr>
            <p:spPr>
              <a:xfrm>
                <a:off x="1577050" y="3925875"/>
                <a:ext cx="72975" cy="234075"/>
              </a:xfrm>
              <a:custGeom>
                <a:avLst/>
                <a:gdLst/>
                <a:ahLst/>
                <a:cxnLst/>
                <a:rect l="l" t="t" r="r" b="b"/>
                <a:pathLst>
                  <a:path w="2919" h="9363" extrusionOk="0">
                    <a:moveTo>
                      <a:pt x="2888" y="1"/>
                    </a:moveTo>
                    <a:lnTo>
                      <a:pt x="0" y="31"/>
                    </a:lnTo>
                    <a:lnTo>
                      <a:pt x="31" y="9363"/>
                    </a:lnTo>
                    <a:lnTo>
                      <a:pt x="2918" y="9363"/>
                    </a:lnTo>
                    <a:lnTo>
                      <a:pt x="288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3" name="Google Shape;1383;p50"/>
              <p:cNvSpPr/>
              <p:nvPr/>
            </p:nvSpPr>
            <p:spPr>
              <a:xfrm>
                <a:off x="1496500" y="4005675"/>
                <a:ext cx="234075" cy="73725"/>
              </a:xfrm>
              <a:custGeom>
                <a:avLst/>
                <a:gdLst/>
                <a:ahLst/>
                <a:cxnLst/>
                <a:rect l="l" t="t" r="r" b="b"/>
                <a:pathLst>
                  <a:path w="9363" h="2949" extrusionOk="0">
                    <a:moveTo>
                      <a:pt x="9332" y="0"/>
                    </a:moveTo>
                    <a:lnTo>
                      <a:pt x="0" y="61"/>
                    </a:lnTo>
                    <a:lnTo>
                      <a:pt x="0" y="2949"/>
                    </a:lnTo>
                    <a:lnTo>
                      <a:pt x="9362" y="2888"/>
                    </a:lnTo>
                    <a:lnTo>
                      <a:pt x="9332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384" name="Google Shape;1384;p50"/>
          <p:cNvGrpSpPr/>
          <p:nvPr/>
        </p:nvGrpSpPr>
        <p:grpSpPr>
          <a:xfrm>
            <a:off x="4860898" y="2840448"/>
            <a:ext cx="832229" cy="151717"/>
            <a:chOff x="2068223" y="2836811"/>
            <a:chExt cx="832229" cy="151717"/>
          </a:xfrm>
        </p:grpSpPr>
        <p:grpSp>
          <p:nvGrpSpPr>
            <p:cNvPr id="1385" name="Google Shape;1385;p50"/>
            <p:cNvGrpSpPr/>
            <p:nvPr/>
          </p:nvGrpSpPr>
          <p:grpSpPr>
            <a:xfrm>
              <a:off x="2068223" y="2836823"/>
              <a:ext cx="151704" cy="151704"/>
              <a:chOff x="1496500" y="3925875"/>
              <a:chExt cx="234075" cy="234075"/>
            </a:xfrm>
          </p:grpSpPr>
          <p:sp>
            <p:nvSpPr>
              <p:cNvPr id="1386" name="Google Shape;1386;p50"/>
              <p:cNvSpPr/>
              <p:nvPr/>
            </p:nvSpPr>
            <p:spPr>
              <a:xfrm>
                <a:off x="1577050" y="3925875"/>
                <a:ext cx="72975" cy="234075"/>
              </a:xfrm>
              <a:custGeom>
                <a:avLst/>
                <a:gdLst/>
                <a:ahLst/>
                <a:cxnLst/>
                <a:rect l="l" t="t" r="r" b="b"/>
                <a:pathLst>
                  <a:path w="2919" h="9363" extrusionOk="0">
                    <a:moveTo>
                      <a:pt x="2888" y="1"/>
                    </a:moveTo>
                    <a:lnTo>
                      <a:pt x="0" y="31"/>
                    </a:lnTo>
                    <a:lnTo>
                      <a:pt x="31" y="9363"/>
                    </a:lnTo>
                    <a:lnTo>
                      <a:pt x="2918" y="9363"/>
                    </a:lnTo>
                    <a:lnTo>
                      <a:pt x="288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7" name="Google Shape;1387;p50"/>
              <p:cNvSpPr/>
              <p:nvPr/>
            </p:nvSpPr>
            <p:spPr>
              <a:xfrm>
                <a:off x="1496500" y="4005675"/>
                <a:ext cx="234075" cy="73725"/>
              </a:xfrm>
              <a:custGeom>
                <a:avLst/>
                <a:gdLst/>
                <a:ahLst/>
                <a:cxnLst/>
                <a:rect l="l" t="t" r="r" b="b"/>
                <a:pathLst>
                  <a:path w="9363" h="2949" extrusionOk="0">
                    <a:moveTo>
                      <a:pt x="9332" y="0"/>
                    </a:moveTo>
                    <a:lnTo>
                      <a:pt x="0" y="61"/>
                    </a:lnTo>
                    <a:lnTo>
                      <a:pt x="0" y="2949"/>
                    </a:lnTo>
                    <a:lnTo>
                      <a:pt x="9362" y="2888"/>
                    </a:lnTo>
                    <a:lnTo>
                      <a:pt x="9332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88" name="Google Shape;1388;p50"/>
            <p:cNvGrpSpPr/>
            <p:nvPr/>
          </p:nvGrpSpPr>
          <p:grpSpPr>
            <a:xfrm>
              <a:off x="2748748" y="2836811"/>
              <a:ext cx="151704" cy="151704"/>
              <a:chOff x="1496500" y="3925875"/>
              <a:chExt cx="234075" cy="234075"/>
            </a:xfrm>
          </p:grpSpPr>
          <p:sp>
            <p:nvSpPr>
              <p:cNvPr id="1389" name="Google Shape;1389;p50"/>
              <p:cNvSpPr/>
              <p:nvPr/>
            </p:nvSpPr>
            <p:spPr>
              <a:xfrm>
                <a:off x="1577050" y="3925875"/>
                <a:ext cx="72975" cy="234075"/>
              </a:xfrm>
              <a:custGeom>
                <a:avLst/>
                <a:gdLst/>
                <a:ahLst/>
                <a:cxnLst/>
                <a:rect l="l" t="t" r="r" b="b"/>
                <a:pathLst>
                  <a:path w="2919" h="9363" extrusionOk="0">
                    <a:moveTo>
                      <a:pt x="2888" y="1"/>
                    </a:moveTo>
                    <a:lnTo>
                      <a:pt x="0" y="31"/>
                    </a:lnTo>
                    <a:lnTo>
                      <a:pt x="31" y="9363"/>
                    </a:lnTo>
                    <a:lnTo>
                      <a:pt x="2918" y="9363"/>
                    </a:lnTo>
                    <a:lnTo>
                      <a:pt x="288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0" name="Google Shape;1390;p50"/>
              <p:cNvSpPr/>
              <p:nvPr/>
            </p:nvSpPr>
            <p:spPr>
              <a:xfrm>
                <a:off x="1496500" y="4005675"/>
                <a:ext cx="234075" cy="73725"/>
              </a:xfrm>
              <a:custGeom>
                <a:avLst/>
                <a:gdLst/>
                <a:ahLst/>
                <a:cxnLst/>
                <a:rect l="l" t="t" r="r" b="b"/>
                <a:pathLst>
                  <a:path w="9363" h="2949" extrusionOk="0">
                    <a:moveTo>
                      <a:pt x="9332" y="0"/>
                    </a:moveTo>
                    <a:lnTo>
                      <a:pt x="0" y="61"/>
                    </a:lnTo>
                    <a:lnTo>
                      <a:pt x="0" y="2949"/>
                    </a:lnTo>
                    <a:lnTo>
                      <a:pt x="9362" y="2888"/>
                    </a:lnTo>
                    <a:lnTo>
                      <a:pt x="9332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91" name="Google Shape;1391;p50"/>
            <p:cNvGrpSpPr/>
            <p:nvPr/>
          </p:nvGrpSpPr>
          <p:grpSpPr>
            <a:xfrm>
              <a:off x="2408485" y="2836823"/>
              <a:ext cx="151704" cy="151704"/>
              <a:chOff x="1496500" y="3925875"/>
              <a:chExt cx="234075" cy="234075"/>
            </a:xfrm>
          </p:grpSpPr>
          <p:sp>
            <p:nvSpPr>
              <p:cNvPr id="1392" name="Google Shape;1392;p50"/>
              <p:cNvSpPr/>
              <p:nvPr/>
            </p:nvSpPr>
            <p:spPr>
              <a:xfrm>
                <a:off x="1577050" y="3925875"/>
                <a:ext cx="72975" cy="234075"/>
              </a:xfrm>
              <a:custGeom>
                <a:avLst/>
                <a:gdLst/>
                <a:ahLst/>
                <a:cxnLst/>
                <a:rect l="l" t="t" r="r" b="b"/>
                <a:pathLst>
                  <a:path w="2919" h="9363" extrusionOk="0">
                    <a:moveTo>
                      <a:pt x="2888" y="1"/>
                    </a:moveTo>
                    <a:lnTo>
                      <a:pt x="0" y="31"/>
                    </a:lnTo>
                    <a:lnTo>
                      <a:pt x="31" y="9363"/>
                    </a:lnTo>
                    <a:lnTo>
                      <a:pt x="2918" y="9363"/>
                    </a:lnTo>
                    <a:lnTo>
                      <a:pt x="288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3" name="Google Shape;1393;p50"/>
              <p:cNvSpPr/>
              <p:nvPr/>
            </p:nvSpPr>
            <p:spPr>
              <a:xfrm>
                <a:off x="1496500" y="4005675"/>
                <a:ext cx="234075" cy="73725"/>
              </a:xfrm>
              <a:custGeom>
                <a:avLst/>
                <a:gdLst/>
                <a:ahLst/>
                <a:cxnLst/>
                <a:rect l="l" t="t" r="r" b="b"/>
                <a:pathLst>
                  <a:path w="9363" h="2949" extrusionOk="0">
                    <a:moveTo>
                      <a:pt x="9332" y="0"/>
                    </a:moveTo>
                    <a:lnTo>
                      <a:pt x="0" y="61"/>
                    </a:lnTo>
                    <a:lnTo>
                      <a:pt x="0" y="2949"/>
                    </a:lnTo>
                    <a:lnTo>
                      <a:pt x="9362" y="2888"/>
                    </a:lnTo>
                    <a:lnTo>
                      <a:pt x="9332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394" name="Google Shape;1394;p50"/>
          <p:cNvGrpSpPr/>
          <p:nvPr/>
        </p:nvGrpSpPr>
        <p:grpSpPr>
          <a:xfrm>
            <a:off x="6257223" y="2833873"/>
            <a:ext cx="832229" cy="151717"/>
            <a:chOff x="2068223" y="2836811"/>
            <a:chExt cx="832229" cy="151717"/>
          </a:xfrm>
        </p:grpSpPr>
        <p:grpSp>
          <p:nvGrpSpPr>
            <p:cNvPr id="1395" name="Google Shape;1395;p50"/>
            <p:cNvGrpSpPr/>
            <p:nvPr/>
          </p:nvGrpSpPr>
          <p:grpSpPr>
            <a:xfrm>
              <a:off x="2068223" y="2836823"/>
              <a:ext cx="151704" cy="151704"/>
              <a:chOff x="1496500" y="3925875"/>
              <a:chExt cx="234075" cy="234075"/>
            </a:xfrm>
          </p:grpSpPr>
          <p:sp>
            <p:nvSpPr>
              <p:cNvPr id="1396" name="Google Shape;1396;p50"/>
              <p:cNvSpPr/>
              <p:nvPr/>
            </p:nvSpPr>
            <p:spPr>
              <a:xfrm>
                <a:off x="1577050" y="3925875"/>
                <a:ext cx="72975" cy="234075"/>
              </a:xfrm>
              <a:custGeom>
                <a:avLst/>
                <a:gdLst/>
                <a:ahLst/>
                <a:cxnLst/>
                <a:rect l="l" t="t" r="r" b="b"/>
                <a:pathLst>
                  <a:path w="2919" h="9363" extrusionOk="0">
                    <a:moveTo>
                      <a:pt x="2888" y="1"/>
                    </a:moveTo>
                    <a:lnTo>
                      <a:pt x="0" y="31"/>
                    </a:lnTo>
                    <a:lnTo>
                      <a:pt x="31" y="9363"/>
                    </a:lnTo>
                    <a:lnTo>
                      <a:pt x="2918" y="9363"/>
                    </a:lnTo>
                    <a:lnTo>
                      <a:pt x="288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7" name="Google Shape;1397;p50"/>
              <p:cNvSpPr/>
              <p:nvPr/>
            </p:nvSpPr>
            <p:spPr>
              <a:xfrm>
                <a:off x="1496500" y="4005675"/>
                <a:ext cx="234075" cy="73725"/>
              </a:xfrm>
              <a:custGeom>
                <a:avLst/>
                <a:gdLst/>
                <a:ahLst/>
                <a:cxnLst/>
                <a:rect l="l" t="t" r="r" b="b"/>
                <a:pathLst>
                  <a:path w="9363" h="2949" extrusionOk="0">
                    <a:moveTo>
                      <a:pt x="9332" y="0"/>
                    </a:moveTo>
                    <a:lnTo>
                      <a:pt x="0" y="61"/>
                    </a:lnTo>
                    <a:lnTo>
                      <a:pt x="0" y="2949"/>
                    </a:lnTo>
                    <a:lnTo>
                      <a:pt x="9362" y="2888"/>
                    </a:lnTo>
                    <a:lnTo>
                      <a:pt x="9332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98" name="Google Shape;1398;p50"/>
            <p:cNvGrpSpPr/>
            <p:nvPr/>
          </p:nvGrpSpPr>
          <p:grpSpPr>
            <a:xfrm>
              <a:off x="2748748" y="2836811"/>
              <a:ext cx="151704" cy="151704"/>
              <a:chOff x="1496500" y="3925875"/>
              <a:chExt cx="234075" cy="234075"/>
            </a:xfrm>
          </p:grpSpPr>
          <p:sp>
            <p:nvSpPr>
              <p:cNvPr id="1399" name="Google Shape;1399;p50"/>
              <p:cNvSpPr/>
              <p:nvPr/>
            </p:nvSpPr>
            <p:spPr>
              <a:xfrm>
                <a:off x="1577050" y="3925875"/>
                <a:ext cx="72975" cy="234075"/>
              </a:xfrm>
              <a:custGeom>
                <a:avLst/>
                <a:gdLst/>
                <a:ahLst/>
                <a:cxnLst/>
                <a:rect l="l" t="t" r="r" b="b"/>
                <a:pathLst>
                  <a:path w="2919" h="9363" extrusionOk="0">
                    <a:moveTo>
                      <a:pt x="2888" y="1"/>
                    </a:moveTo>
                    <a:lnTo>
                      <a:pt x="0" y="31"/>
                    </a:lnTo>
                    <a:lnTo>
                      <a:pt x="31" y="9363"/>
                    </a:lnTo>
                    <a:lnTo>
                      <a:pt x="2918" y="9363"/>
                    </a:lnTo>
                    <a:lnTo>
                      <a:pt x="288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0" name="Google Shape;1400;p50"/>
              <p:cNvSpPr/>
              <p:nvPr/>
            </p:nvSpPr>
            <p:spPr>
              <a:xfrm>
                <a:off x="1496500" y="4005675"/>
                <a:ext cx="234075" cy="73725"/>
              </a:xfrm>
              <a:custGeom>
                <a:avLst/>
                <a:gdLst/>
                <a:ahLst/>
                <a:cxnLst/>
                <a:rect l="l" t="t" r="r" b="b"/>
                <a:pathLst>
                  <a:path w="9363" h="2949" extrusionOk="0">
                    <a:moveTo>
                      <a:pt x="9332" y="0"/>
                    </a:moveTo>
                    <a:lnTo>
                      <a:pt x="0" y="61"/>
                    </a:lnTo>
                    <a:lnTo>
                      <a:pt x="0" y="2949"/>
                    </a:lnTo>
                    <a:lnTo>
                      <a:pt x="9362" y="2888"/>
                    </a:lnTo>
                    <a:lnTo>
                      <a:pt x="9332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01" name="Google Shape;1401;p50"/>
            <p:cNvGrpSpPr/>
            <p:nvPr/>
          </p:nvGrpSpPr>
          <p:grpSpPr>
            <a:xfrm>
              <a:off x="2408485" y="2836823"/>
              <a:ext cx="151704" cy="151704"/>
              <a:chOff x="1496500" y="3925875"/>
              <a:chExt cx="234075" cy="234075"/>
            </a:xfrm>
          </p:grpSpPr>
          <p:sp>
            <p:nvSpPr>
              <p:cNvPr id="1402" name="Google Shape;1402;p50"/>
              <p:cNvSpPr/>
              <p:nvPr/>
            </p:nvSpPr>
            <p:spPr>
              <a:xfrm>
                <a:off x="1577050" y="3925875"/>
                <a:ext cx="72975" cy="234075"/>
              </a:xfrm>
              <a:custGeom>
                <a:avLst/>
                <a:gdLst/>
                <a:ahLst/>
                <a:cxnLst/>
                <a:rect l="l" t="t" r="r" b="b"/>
                <a:pathLst>
                  <a:path w="2919" h="9363" extrusionOk="0">
                    <a:moveTo>
                      <a:pt x="2888" y="1"/>
                    </a:moveTo>
                    <a:lnTo>
                      <a:pt x="0" y="31"/>
                    </a:lnTo>
                    <a:lnTo>
                      <a:pt x="31" y="9363"/>
                    </a:lnTo>
                    <a:lnTo>
                      <a:pt x="2918" y="9363"/>
                    </a:lnTo>
                    <a:lnTo>
                      <a:pt x="288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3" name="Google Shape;1403;p50"/>
              <p:cNvSpPr/>
              <p:nvPr/>
            </p:nvSpPr>
            <p:spPr>
              <a:xfrm>
                <a:off x="1496500" y="4005675"/>
                <a:ext cx="234075" cy="73725"/>
              </a:xfrm>
              <a:custGeom>
                <a:avLst/>
                <a:gdLst/>
                <a:ahLst/>
                <a:cxnLst/>
                <a:rect l="l" t="t" r="r" b="b"/>
                <a:pathLst>
                  <a:path w="9363" h="2949" extrusionOk="0">
                    <a:moveTo>
                      <a:pt x="9332" y="0"/>
                    </a:moveTo>
                    <a:lnTo>
                      <a:pt x="0" y="61"/>
                    </a:lnTo>
                    <a:lnTo>
                      <a:pt x="0" y="2949"/>
                    </a:lnTo>
                    <a:lnTo>
                      <a:pt x="9362" y="2888"/>
                    </a:lnTo>
                    <a:lnTo>
                      <a:pt x="9332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" name="Google Shape;1033;p40">
            <a:extLst>
              <a:ext uri="{FF2B5EF4-FFF2-40B4-BE49-F238E27FC236}">
                <a16:creationId xmlns:a16="http://schemas.microsoft.com/office/drawing/2014/main" id="{90EFB353-D7A4-25D9-F594-F0BC82D0A9CE}"/>
              </a:ext>
            </a:extLst>
          </p:cNvPr>
          <p:cNvSpPr txBox="1">
            <a:spLocks/>
          </p:cNvSpPr>
          <p:nvPr/>
        </p:nvSpPr>
        <p:spPr>
          <a:xfrm>
            <a:off x="2021729" y="3950927"/>
            <a:ext cx="23364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dirty="0" err="1"/>
              <a:t>Mengidentifikasi</a:t>
            </a:r>
            <a:r>
              <a:rPr lang="en-US" dirty="0"/>
              <a:t> </a:t>
            </a:r>
            <a:r>
              <a:rPr lang="en-US" dirty="0" err="1"/>
              <a:t>isi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data</a:t>
            </a:r>
          </a:p>
        </p:txBody>
      </p:sp>
      <p:sp>
        <p:nvSpPr>
          <p:cNvPr id="3" name="Google Shape;1033;p40">
            <a:extLst>
              <a:ext uri="{FF2B5EF4-FFF2-40B4-BE49-F238E27FC236}">
                <a16:creationId xmlns:a16="http://schemas.microsoft.com/office/drawing/2014/main" id="{8572FF4A-7634-6A26-AFB7-FA8865B25453}"/>
              </a:ext>
            </a:extLst>
          </p:cNvPr>
          <p:cNvSpPr txBox="1">
            <a:spLocks/>
          </p:cNvSpPr>
          <p:nvPr/>
        </p:nvSpPr>
        <p:spPr>
          <a:xfrm>
            <a:off x="3587299" y="1410527"/>
            <a:ext cx="23364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dirty="0"/>
              <a:t>Handling Missing Value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dirty="0"/>
              <a:t>Handling Outlier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endParaRPr lang="en-US" dirty="0"/>
          </a:p>
        </p:txBody>
      </p:sp>
      <p:sp>
        <p:nvSpPr>
          <p:cNvPr id="4" name="Google Shape;1033;p40">
            <a:extLst>
              <a:ext uri="{FF2B5EF4-FFF2-40B4-BE49-F238E27FC236}">
                <a16:creationId xmlns:a16="http://schemas.microsoft.com/office/drawing/2014/main" id="{64E3D795-C5C5-F845-7C0C-15A69949755E}"/>
              </a:ext>
            </a:extLst>
          </p:cNvPr>
          <p:cNvSpPr txBox="1">
            <a:spLocks/>
          </p:cNvSpPr>
          <p:nvPr/>
        </p:nvSpPr>
        <p:spPr>
          <a:xfrm>
            <a:off x="5089023" y="3868868"/>
            <a:ext cx="23364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dirty="0" err="1"/>
              <a:t>Hipotesis</a:t>
            </a:r>
            <a:r>
              <a:rPr lang="en-US" dirty="0"/>
              <a:t> Testing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dirty="0" err="1"/>
              <a:t>Visualisasi</a:t>
            </a:r>
            <a:endParaRPr lang="en-US" dirty="0"/>
          </a:p>
          <a:p>
            <a:pPr marL="285750" indent="-285750" algn="just">
              <a:buFont typeface="Wingdings" panose="05000000000000000000" pitchFamily="2" charset="2"/>
              <a:buChar char="q"/>
            </a:pP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Google Shape;1216;p46"/>
          <p:cNvSpPr txBox="1">
            <a:spLocks noGrp="1"/>
          </p:cNvSpPr>
          <p:nvPr>
            <p:ph type="title"/>
          </p:nvPr>
        </p:nvSpPr>
        <p:spPr>
          <a:xfrm>
            <a:off x="720000" y="1354375"/>
            <a:ext cx="3593700" cy="163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Problem Statement</a:t>
            </a:r>
            <a:endParaRPr dirty="0"/>
          </a:p>
        </p:txBody>
      </p:sp>
      <p:pic>
        <p:nvPicPr>
          <p:cNvPr id="1218" name="Google Shape;1218;p46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12880" r="12880"/>
          <a:stretch/>
        </p:blipFill>
        <p:spPr>
          <a:xfrm>
            <a:off x="4657000" y="1209025"/>
            <a:ext cx="3786598" cy="3399601"/>
          </a:xfrm>
          <a:prstGeom prst="rect">
            <a:avLst/>
          </a:prstGeom>
        </p:spPr>
      </p:pic>
      <p:grpSp>
        <p:nvGrpSpPr>
          <p:cNvPr id="1219" name="Google Shape;1219;p46"/>
          <p:cNvGrpSpPr/>
          <p:nvPr/>
        </p:nvGrpSpPr>
        <p:grpSpPr>
          <a:xfrm>
            <a:off x="4984806" y="1530807"/>
            <a:ext cx="269399" cy="256048"/>
            <a:chOff x="1406075" y="3845750"/>
            <a:chExt cx="415675" cy="395075"/>
          </a:xfrm>
        </p:grpSpPr>
        <p:sp>
          <p:nvSpPr>
            <p:cNvPr id="1220" name="Google Shape;1220;p46"/>
            <p:cNvSpPr/>
            <p:nvPr/>
          </p:nvSpPr>
          <p:spPr>
            <a:xfrm>
              <a:off x="1406075" y="3845750"/>
              <a:ext cx="415675" cy="395075"/>
            </a:xfrm>
            <a:custGeom>
              <a:avLst/>
              <a:gdLst/>
              <a:ahLst/>
              <a:cxnLst/>
              <a:rect l="l" t="t" r="r" b="b"/>
              <a:pathLst>
                <a:path w="16627" h="15803" extrusionOk="0">
                  <a:moveTo>
                    <a:pt x="8284" y="0"/>
                  </a:moveTo>
                  <a:cubicBezTo>
                    <a:pt x="4312" y="0"/>
                    <a:pt x="882" y="3002"/>
                    <a:pt x="456" y="7066"/>
                  </a:cubicBezTo>
                  <a:cubicBezTo>
                    <a:pt x="0" y="11412"/>
                    <a:pt x="3131" y="15303"/>
                    <a:pt x="7478" y="15759"/>
                  </a:cubicBezTo>
                  <a:cubicBezTo>
                    <a:pt x="7758" y="15788"/>
                    <a:pt x="8036" y="15803"/>
                    <a:pt x="8311" y="15803"/>
                  </a:cubicBezTo>
                  <a:cubicBezTo>
                    <a:pt x="12311" y="15803"/>
                    <a:pt x="15744" y="12774"/>
                    <a:pt x="16171" y="8707"/>
                  </a:cubicBezTo>
                  <a:cubicBezTo>
                    <a:pt x="16627" y="4391"/>
                    <a:pt x="13465" y="500"/>
                    <a:pt x="9119" y="45"/>
                  </a:cubicBezTo>
                  <a:cubicBezTo>
                    <a:pt x="8839" y="15"/>
                    <a:pt x="8560" y="0"/>
                    <a:pt x="828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46"/>
            <p:cNvSpPr/>
            <p:nvPr/>
          </p:nvSpPr>
          <p:spPr>
            <a:xfrm>
              <a:off x="1577050" y="3925875"/>
              <a:ext cx="72975" cy="234075"/>
            </a:xfrm>
            <a:custGeom>
              <a:avLst/>
              <a:gdLst/>
              <a:ahLst/>
              <a:cxnLst/>
              <a:rect l="l" t="t" r="r" b="b"/>
              <a:pathLst>
                <a:path w="2919" h="9363" extrusionOk="0">
                  <a:moveTo>
                    <a:pt x="2888" y="1"/>
                  </a:moveTo>
                  <a:lnTo>
                    <a:pt x="0" y="31"/>
                  </a:lnTo>
                  <a:lnTo>
                    <a:pt x="31" y="9363"/>
                  </a:lnTo>
                  <a:lnTo>
                    <a:pt x="2918" y="9363"/>
                  </a:lnTo>
                  <a:lnTo>
                    <a:pt x="288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46"/>
            <p:cNvSpPr/>
            <p:nvPr/>
          </p:nvSpPr>
          <p:spPr>
            <a:xfrm>
              <a:off x="1496500" y="4005675"/>
              <a:ext cx="234075" cy="73725"/>
            </a:xfrm>
            <a:custGeom>
              <a:avLst/>
              <a:gdLst/>
              <a:ahLst/>
              <a:cxnLst/>
              <a:rect l="l" t="t" r="r" b="b"/>
              <a:pathLst>
                <a:path w="9363" h="2949" extrusionOk="0">
                  <a:moveTo>
                    <a:pt x="9332" y="0"/>
                  </a:moveTo>
                  <a:lnTo>
                    <a:pt x="0" y="61"/>
                  </a:lnTo>
                  <a:lnTo>
                    <a:pt x="0" y="2949"/>
                  </a:lnTo>
                  <a:lnTo>
                    <a:pt x="9362" y="2888"/>
                  </a:lnTo>
                  <a:lnTo>
                    <a:pt x="93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3" name="Google Shape;1223;p46"/>
          <p:cNvGrpSpPr/>
          <p:nvPr/>
        </p:nvGrpSpPr>
        <p:grpSpPr>
          <a:xfrm>
            <a:off x="7524506" y="4480482"/>
            <a:ext cx="269399" cy="256048"/>
            <a:chOff x="1406075" y="3845750"/>
            <a:chExt cx="415675" cy="395075"/>
          </a:xfrm>
        </p:grpSpPr>
        <p:sp>
          <p:nvSpPr>
            <p:cNvPr id="1224" name="Google Shape;1224;p46"/>
            <p:cNvSpPr/>
            <p:nvPr/>
          </p:nvSpPr>
          <p:spPr>
            <a:xfrm>
              <a:off x="1406075" y="3845750"/>
              <a:ext cx="415675" cy="395075"/>
            </a:xfrm>
            <a:custGeom>
              <a:avLst/>
              <a:gdLst/>
              <a:ahLst/>
              <a:cxnLst/>
              <a:rect l="l" t="t" r="r" b="b"/>
              <a:pathLst>
                <a:path w="16627" h="15803" extrusionOk="0">
                  <a:moveTo>
                    <a:pt x="8284" y="0"/>
                  </a:moveTo>
                  <a:cubicBezTo>
                    <a:pt x="4312" y="0"/>
                    <a:pt x="882" y="3002"/>
                    <a:pt x="456" y="7066"/>
                  </a:cubicBezTo>
                  <a:cubicBezTo>
                    <a:pt x="0" y="11412"/>
                    <a:pt x="3131" y="15303"/>
                    <a:pt x="7478" y="15759"/>
                  </a:cubicBezTo>
                  <a:cubicBezTo>
                    <a:pt x="7758" y="15788"/>
                    <a:pt x="8036" y="15803"/>
                    <a:pt x="8311" y="15803"/>
                  </a:cubicBezTo>
                  <a:cubicBezTo>
                    <a:pt x="12311" y="15803"/>
                    <a:pt x="15744" y="12774"/>
                    <a:pt x="16171" y="8707"/>
                  </a:cubicBezTo>
                  <a:cubicBezTo>
                    <a:pt x="16627" y="4391"/>
                    <a:pt x="13465" y="500"/>
                    <a:pt x="9119" y="45"/>
                  </a:cubicBezTo>
                  <a:cubicBezTo>
                    <a:pt x="8839" y="15"/>
                    <a:pt x="8560" y="0"/>
                    <a:pt x="828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46"/>
            <p:cNvSpPr/>
            <p:nvPr/>
          </p:nvSpPr>
          <p:spPr>
            <a:xfrm>
              <a:off x="1577050" y="3925875"/>
              <a:ext cx="72975" cy="234075"/>
            </a:xfrm>
            <a:custGeom>
              <a:avLst/>
              <a:gdLst/>
              <a:ahLst/>
              <a:cxnLst/>
              <a:rect l="l" t="t" r="r" b="b"/>
              <a:pathLst>
                <a:path w="2919" h="9363" extrusionOk="0">
                  <a:moveTo>
                    <a:pt x="2888" y="1"/>
                  </a:moveTo>
                  <a:lnTo>
                    <a:pt x="0" y="31"/>
                  </a:lnTo>
                  <a:lnTo>
                    <a:pt x="31" y="9363"/>
                  </a:lnTo>
                  <a:lnTo>
                    <a:pt x="2918" y="9363"/>
                  </a:lnTo>
                  <a:lnTo>
                    <a:pt x="288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46"/>
            <p:cNvSpPr/>
            <p:nvPr/>
          </p:nvSpPr>
          <p:spPr>
            <a:xfrm>
              <a:off x="1496500" y="4005675"/>
              <a:ext cx="234075" cy="73725"/>
            </a:xfrm>
            <a:custGeom>
              <a:avLst/>
              <a:gdLst/>
              <a:ahLst/>
              <a:cxnLst/>
              <a:rect l="l" t="t" r="r" b="b"/>
              <a:pathLst>
                <a:path w="9363" h="2949" extrusionOk="0">
                  <a:moveTo>
                    <a:pt x="9332" y="0"/>
                  </a:moveTo>
                  <a:lnTo>
                    <a:pt x="0" y="61"/>
                  </a:lnTo>
                  <a:lnTo>
                    <a:pt x="0" y="2949"/>
                  </a:lnTo>
                  <a:lnTo>
                    <a:pt x="9362" y="2888"/>
                  </a:lnTo>
                  <a:lnTo>
                    <a:pt x="93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7" name="Google Shape;1227;p46"/>
          <p:cNvGrpSpPr/>
          <p:nvPr/>
        </p:nvGrpSpPr>
        <p:grpSpPr>
          <a:xfrm flipH="1">
            <a:off x="8086876" y="4405170"/>
            <a:ext cx="684048" cy="406653"/>
            <a:chOff x="152963" y="1275314"/>
            <a:chExt cx="777239" cy="462053"/>
          </a:xfrm>
        </p:grpSpPr>
        <p:sp>
          <p:nvSpPr>
            <p:cNvPr id="1228" name="Google Shape;1228;p46"/>
            <p:cNvSpPr/>
            <p:nvPr/>
          </p:nvSpPr>
          <p:spPr>
            <a:xfrm>
              <a:off x="152963" y="1339318"/>
              <a:ext cx="777239" cy="398049"/>
            </a:xfrm>
            <a:custGeom>
              <a:avLst/>
              <a:gdLst/>
              <a:ahLst/>
              <a:cxnLst/>
              <a:rect l="l" t="t" r="r" b="b"/>
              <a:pathLst>
                <a:path w="5436" h="2784" extrusionOk="0">
                  <a:moveTo>
                    <a:pt x="3553" y="0"/>
                  </a:moveTo>
                  <a:cubicBezTo>
                    <a:pt x="2837" y="0"/>
                    <a:pt x="1999" y="211"/>
                    <a:pt x="1332" y="579"/>
                  </a:cubicBezTo>
                  <a:cubicBezTo>
                    <a:pt x="260" y="1244"/>
                    <a:pt x="1" y="2057"/>
                    <a:pt x="777" y="2538"/>
                  </a:cubicBezTo>
                  <a:cubicBezTo>
                    <a:pt x="1057" y="2706"/>
                    <a:pt x="1448" y="2784"/>
                    <a:pt x="1883" y="2784"/>
                  </a:cubicBezTo>
                  <a:cubicBezTo>
                    <a:pt x="2600" y="2784"/>
                    <a:pt x="3438" y="2573"/>
                    <a:pt x="4105" y="2205"/>
                  </a:cubicBezTo>
                  <a:cubicBezTo>
                    <a:pt x="5177" y="1540"/>
                    <a:pt x="5436" y="726"/>
                    <a:pt x="4659" y="246"/>
                  </a:cubicBezTo>
                  <a:cubicBezTo>
                    <a:pt x="4380" y="78"/>
                    <a:pt x="3989" y="0"/>
                    <a:pt x="355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29" name="Google Shape;1229;p46"/>
            <p:cNvGrpSpPr/>
            <p:nvPr/>
          </p:nvGrpSpPr>
          <p:grpSpPr>
            <a:xfrm>
              <a:off x="157540" y="1275314"/>
              <a:ext cx="705620" cy="425371"/>
              <a:chOff x="3023425" y="3316875"/>
              <a:chExt cx="135900" cy="81925"/>
            </a:xfrm>
          </p:grpSpPr>
          <p:sp>
            <p:nvSpPr>
              <p:cNvPr id="1230" name="Google Shape;1230;p46"/>
              <p:cNvSpPr/>
              <p:nvPr/>
            </p:nvSpPr>
            <p:spPr>
              <a:xfrm>
                <a:off x="3023425" y="3329200"/>
                <a:ext cx="135900" cy="69600"/>
              </a:xfrm>
              <a:custGeom>
                <a:avLst/>
                <a:gdLst/>
                <a:ahLst/>
                <a:cxnLst/>
                <a:rect l="l" t="t" r="r" b="b"/>
                <a:pathLst>
                  <a:path w="5436" h="2784" extrusionOk="0">
                    <a:moveTo>
                      <a:pt x="3553" y="0"/>
                    </a:moveTo>
                    <a:cubicBezTo>
                      <a:pt x="2837" y="0"/>
                      <a:pt x="1999" y="211"/>
                      <a:pt x="1332" y="579"/>
                    </a:cubicBezTo>
                    <a:cubicBezTo>
                      <a:pt x="260" y="1244"/>
                      <a:pt x="1" y="2057"/>
                      <a:pt x="777" y="2538"/>
                    </a:cubicBezTo>
                    <a:cubicBezTo>
                      <a:pt x="1057" y="2706"/>
                      <a:pt x="1448" y="2784"/>
                      <a:pt x="1883" y="2784"/>
                    </a:cubicBezTo>
                    <a:cubicBezTo>
                      <a:pt x="2600" y="2784"/>
                      <a:pt x="3438" y="2573"/>
                      <a:pt x="4105" y="2205"/>
                    </a:cubicBezTo>
                    <a:cubicBezTo>
                      <a:pt x="5177" y="1540"/>
                      <a:pt x="5436" y="726"/>
                      <a:pt x="4659" y="246"/>
                    </a:cubicBezTo>
                    <a:cubicBezTo>
                      <a:pt x="4380" y="78"/>
                      <a:pt x="3989" y="0"/>
                      <a:pt x="355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1" name="Google Shape;1231;p46"/>
              <p:cNvSpPr/>
              <p:nvPr/>
            </p:nvSpPr>
            <p:spPr>
              <a:xfrm>
                <a:off x="3023425" y="3316875"/>
                <a:ext cx="135900" cy="69000"/>
              </a:xfrm>
              <a:custGeom>
                <a:avLst/>
                <a:gdLst/>
                <a:ahLst/>
                <a:cxnLst/>
                <a:rect l="l" t="t" r="r" b="b"/>
                <a:pathLst>
                  <a:path w="5436" h="2760" extrusionOk="0">
                    <a:moveTo>
                      <a:pt x="3497" y="0"/>
                    </a:moveTo>
                    <a:cubicBezTo>
                      <a:pt x="2793" y="0"/>
                      <a:pt x="1981" y="196"/>
                      <a:pt x="1332" y="554"/>
                    </a:cubicBezTo>
                    <a:cubicBezTo>
                      <a:pt x="260" y="1219"/>
                      <a:pt x="1" y="2033"/>
                      <a:pt x="777" y="2513"/>
                    </a:cubicBezTo>
                    <a:cubicBezTo>
                      <a:pt x="1057" y="2681"/>
                      <a:pt x="1448" y="2759"/>
                      <a:pt x="1883" y="2759"/>
                    </a:cubicBezTo>
                    <a:cubicBezTo>
                      <a:pt x="2600" y="2759"/>
                      <a:pt x="3438" y="2549"/>
                      <a:pt x="4105" y="2181"/>
                    </a:cubicBezTo>
                    <a:cubicBezTo>
                      <a:pt x="5177" y="1552"/>
                      <a:pt x="5436" y="702"/>
                      <a:pt x="4659" y="258"/>
                    </a:cubicBezTo>
                    <a:cubicBezTo>
                      <a:pt x="4368" y="83"/>
                      <a:pt x="3955" y="0"/>
                      <a:pt x="349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2" name="Google Shape;1232;p46"/>
              <p:cNvSpPr/>
              <p:nvPr/>
            </p:nvSpPr>
            <p:spPr>
              <a:xfrm>
                <a:off x="3064100" y="3320525"/>
                <a:ext cx="66575" cy="30800"/>
              </a:xfrm>
              <a:custGeom>
                <a:avLst/>
                <a:gdLst/>
                <a:ahLst/>
                <a:cxnLst/>
                <a:rect l="l" t="t" r="r" b="b"/>
                <a:pathLst>
                  <a:path w="2663" h="1232" extrusionOk="0">
                    <a:moveTo>
                      <a:pt x="1513" y="0"/>
                    </a:moveTo>
                    <a:cubicBezTo>
                      <a:pt x="1243" y="0"/>
                      <a:pt x="957" y="47"/>
                      <a:pt x="703" y="149"/>
                    </a:cubicBezTo>
                    <a:cubicBezTo>
                      <a:pt x="149" y="371"/>
                      <a:pt x="1" y="741"/>
                      <a:pt x="333" y="1000"/>
                    </a:cubicBezTo>
                    <a:cubicBezTo>
                      <a:pt x="512" y="1158"/>
                      <a:pt x="807" y="1232"/>
                      <a:pt x="1128" y="1232"/>
                    </a:cubicBezTo>
                    <a:cubicBezTo>
                      <a:pt x="1406" y="1232"/>
                      <a:pt x="1703" y="1176"/>
                      <a:pt x="1960" y="1073"/>
                    </a:cubicBezTo>
                    <a:cubicBezTo>
                      <a:pt x="2515" y="815"/>
                      <a:pt x="2663" y="482"/>
                      <a:pt x="2330" y="186"/>
                    </a:cubicBezTo>
                    <a:cubicBezTo>
                      <a:pt x="2130" y="66"/>
                      <a:pt x="1832" y="0"/>
                      <a:pt x="151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3" name="Google Shape;1233;p46"/>
              <p:cNvSpPr/>
              <p:nvPr/>
            </p:nvSpPr>
            <p:spPr>
              <a:xfrm>
                <a:off x="3060400" y="3326100"/>
                <a:ext cx="62875" cy="36075"/>
              </a:xfrm>
              <a:custGeom>
                <a:avLst/>
                <a:gdLst/>
                <a:ahLst/>
                <a:cxnLst/>
                <a:rect l="l" t="t" r="r" b="b"/>
                <a:pathLst>
                  <a:path w="2515" h="1443" extrusionOk="0">
                    <a:moveTo>
                      <a:pt x="297" y="0"/>
                    </a:moveTo>
                    <a:lnTo>
                      <a:pt x="1" y="148"/>
                    </a:lnTo>
                    <a:cubicBezTo>
                      <a:pt x="1" y="148"/>
                      <a:pt x="407" y="296"/>
                      <a:pt x="1036" y="666"/>
                    </a:cubicBezTo>
                    <a:cubicBezTo>
                      <a:pt x="1701" y="1035"/>
                      <a:pt x="2219" y="1442"/>
                      <a:pt x="2219" y="1442"/>
                    </a:cubicBezTo>
                    <a:lnTo>
                      <a:pt x="2515" y="1257"/>
                    </a:lnTo>
                    <a:cubicBezTo>
                      <a:pt x="2515" y="1257"/>
                      <a:pt x="1923" y="814"/>
                      <a:pt x="1332" y="481"/>
                    </a:cubicBezTo>
                    <a:cubicBezTo>
                      <a:pt x="777" y="148"/>
                      <a:pt x="297" y="0"/>
                      <a:pt x="29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" name="Google Shape;1614;p58">
            <a:extLst>
              <a:ext uri="{FF2B5EF4-FFF2-40B4-BE49-F238E27FC236}">
                <a16:creationId xmlns:a16="http://schemas.microsoft.com/office/drawing/2014/main" id="{45453C37-B0AC-0F5B-EE9A-88EB91F9A1EC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20000" y="2000563"/>
            <a:ext cx="4025400" cy="140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Apakah pasien perempuan yang mengidap penyakit diabetes dapat diukur menggunakan pengukuran diagnostik dilihat dari tanda dan gejalanya.</a:t>
            </a:r>
            <a:endParaRPr dirty="0"/>
          </a:p>
        </p:txBody>
      </p:sp>
      <p:sp>
        <p:nvSpPr>
          <p:cNvPr id="4" name="Google Shape;1353;p50">
            <a:extLst>
              <a:ext uri="{FF2B5EF4-FFF2-40B4-BE49-F238E27FC236}">
                <a16:creationId xmlns:a16="http://schemas.microsoft.com/office/drawing/2014/main" id="{CC35522C-DA4C-234B-D358-8C37EDEC0F79}"/>
              </a:ext>
            </a:extLst>
          </p:cNvPr>
          <p:cNvSpPr txBox="1"/>
          <p:nvPr/>
        </p:nvSpPr>
        <p:spPr>
          <a:xfrm>
            <a:off x="6931240" y="0"/>
            <a:ext cx="2212760" cy="466200"/>
          </a:xfrm>
          <a:prstGeom prst="rect">
            <a:avLst/>
          </a:prstGeom>
          <a:solidFill>
            <a:schemeClr val="bg1">
              <a:lumMod val="90000"/>
            </a:schemeClr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rPr>
              <a:t>Identifikasi Masalah</a:t>
            </a:r>
            <a:endParaRPr sz="2000" b="1" dirty="0">
              <a:solidFill>
                <a:schemeClr val="dk1"/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p34"/>
          <p:cNvSpPr txBox="1">
            <a:spLocks noGrp="1"/>
          </p:cNvSpPr>
          <p:nvPr>
            <p:ph type="subTitle" idx="9"/>
          </p:nvPr>
        </p:nvSpPr>
        <p:spPr>
          <a:xfrm>
            <a:off x="1707552" y="1849339"/>
            <a:ext cx="2505000" cy="100362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400" b="0" dirty="0" err="1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Bagaimana</a:t>
            </a:r>
            <a:r>
              <a:rPr lang="en-ID" sz="1400" b="0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</a:t>
            </a:r>
            <a:r>
              <a:rPr lang="en-ID" sz="1400" b="0" dirty="0" err="1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perbandingan</a:t>
            </a:r>
            <a:r>
              <a:rPr lang="en-ID" sz="1400" b="0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</a:t>
            </a:r>
            <a:r>
              <a:rPr lang="en-ID" sz="1400" b="0" dirty="0" err="1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antara</a:t>
            </a:r>
            <a:r>
              <a:rPr lang="en-ID" sz="1400" b="0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</a:t>
            </a:r>
            <a:r>
              <a:rPr lang="en-ID" sz="1400" b="0" dirty="0" err="1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pasien</a:t>
            </a:r>
            <a:r>
              <a:rPr lang="en-ID" sz="1400" b="0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</a:t>
            </a:r>
            <a:r>
              <a:rPr lang="en-ID" sz="1400" b="0" dirty="0" err="1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dengan</a:t>
            </a:r>
            <a:r>
              <a:rPr lang="en-ID" sz="1400" b="0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diabetes dan </a:t>
            </a:r>
            <a:r>
              <a:rPr lang="en-ID" sz="1400" b="0" dirty="0" err="1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tidak</a:t>
            </a:r>
            <a:r>
              <a:rPr lang="en-ID" sz="1400" b="0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</a:t>
            </a:r>
            <a:r>
              <a:rPr lang="en-ID" sz="1400" b="0" dirty="0" err="1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dengan</a:t>
            </a:r>
            <a:r>
              <a:rPr lang="en-ID" sz="1400" b="0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diabetes</a:t>
            </a:r>
          </a:p>
        </p:txBody>
      </p:sp>
      <p:sp>
        <p:nvSpPr>
          <p:cNvPr id="908" name="Google Shape;908;p34"/>
          <p:cNvSpPr txBox="1">
            <a:spLocks noGrp="1"/>
          </p:cNvSpPr>
          <p:nvPr>
            <p:ph type="subTitle" idx="13"/>
          </p:nvPr>
        </p:nvSpPr>
        <p:spPr>
          <a:xfrm>
            <a:off x="4931448" y="1849339"/>
            <a:ext cx="2651975" cy="100362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Pada </a:t>
            </a:r>
            <a:r>
              <a:rPr lang="en-US" sz="1400" b="0" dirty="0" err="1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rentan</a:t>
            </a:r>
            <a:r>
              <a:rPr lang="en-US" sz="1400" b="0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</a:t>
            </a:r>
            <a:r>
              <a:rPr lang="en-US" sz="1400" b="0" dirty="0" err="1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umur</a:t>
            </a:r>
            <a:r>
              <a:rPr lang="en-US" sz="1400" b="0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</a:t>
            </a:r>
            <a:r>
              <a:rPr lang="en-US" sz="1400" b="0" dirty="0" err="1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berapa</a:t>
            </a:r>
            <a:r>
              <a:rPr lang="en-US" sz="1400" b="0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yang </a:t>
            </a:r>
            <a:r>
              <a:rPr lang="en-US" sz="1400" b="0" dirty="0" err="1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memiliki</a:t>
            </a:r>
            <a:r>
              <a:rPr lang="en-US" sz="1400" b="0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diabetes paling </a:t>
            </a:r>
            <a:r>
              <a:rPr lang="en-US" sz="1400" b="0" dirty="0" err="1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tinggi</a:t>
            </a:r>
            <a:r>
              <a:rPr lang="en-US" sz="1400" b="0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dan </a:t>
            </a:r>
            <a:r>
              <a:rPr lang="en-US" sz="1400" b="0" dirty="0" err="1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disertai</a:t>
            </a:r>
            <a:r>
              <a:rPr lang="en-US" sz="1400" b="0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glucose yang </a:t>
            </a:r>
            <a:r>
              <a:rPr lang="en-US" sz="1400" b="0" dirty="0" err="1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tinggi</a:t>
            </a:r>
            <a:endParaRPr sz="1400" b="0" dirty="0">
              <a:latin typeface="Adobe Fan Heiti Std B" panose="020B0700000000000000" pitchFamily="34" charset="-128"/>
              <a:ea typeface="Adobe Fan Heiti Std B" panose="020B0700000000000000" pitchFamily="34" charset="-128"/>
            </a:endParaRPr>
          </a:p>
        </p:txBody>
      </p:sp>
      <p:sp>
        <p:nvSpPr>
          <p:cNvPr id="909" name="Google Shape;909;p34"/>
          <p:cNvSpPr txBox="1">
            <a:spLocks noGrp="1"/>
          </p:cNvSpPr>
          <p:nvPr>
            <p:ph type="subTitle" idx="14"/>
          </p:nvPr>
        </p:nvSpPr>
        <p:spPr>
          <a:xfrm>
            <a:off x="1699856" y="3608096"/>
            <a:ext cx="2469808" cy="99888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dirty="0" err="1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Bagaimana</a:t>
            </a:r>
            <a:r>
              <a:rPr lang="en-US" sz="1400" b="0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</a:t>
            </a:r>
            <a:r>
              <a:rPr lang="en-US" sz="1400" b="0" dirty="0" err="1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korelasi</a:t>
            </a:r>
            <a:r>
              <a:rPr lang="en-US" sz="1400" b="0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</a:t>
            </a:r>
            <a:r>
              <a:rPr lang="en-US" sz="1400" b="0" dirty="0" err="1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antara</a:t>
            </a:r>
            <a:r>
              <a:rPr lang="en-US" sz="1400" b="0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glucose </a:t>
            </a:r>
            <a:r>
              <a:rPr lang="en-US" sz="1400" b="0" dirty="0" err="1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dengan</a:t>
            </a:r>
            <a:r>
              <a:rPr lang="en-US" sz="1400" b="0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insulin</a:t>
            </a:r>
            <a:endParaRPr sz="1400" b="0" dirty="0">
              <a:latin typeface="Adobe Fan Heiti Std B" panose="020B0700000000000000" pitchFamily="34" charset="-128"/>
              <a:ea typeface="Adobe Fan Heiti Std B" panose="020B0700000000000000" pitchFamily="34" charset="-128"/>
            </a:endParaRPr>
          </a:p>
        </p:txBody>
      </p:sp>
      <p:sp>
        <p:nvSpPr>
          <p:cNvPr id="910" name="Google Shape;910;p34"/>
          <p:cNvSpPr txBox="1">
            <a:spLocks noGrp="1"/>
          </p:cNvSpPr>
          <p:nvPr>
            <p:ph type="subTitle" idx="15"/>
          </p:nvPr>
        </p:nvSpPr>
        <p:spPr>
          <a:xfrm>
            <a:off x="4931448" y="3603351"/>
            <a:ext cx="2651975" cy="100362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Bagaimana hubungan antara glucose dengan insulin ditinjau dari penyebarannya</a:t>
            </a:r>
            <a:endParaRPr sz="1400" b="0" dirty="0">
              <a:latin typeface="Adobe Fan Heiti Std B" panose="020B0700000000000000" pitchFamily="34" charset="-128"/>
              <a:ea typeface="Adobe Fan Heiti Std B" panose="020B0700000000000000" pitchFamily="34" charset="-128"/>
            </a:endParaRPr>
          </a:p>
        </p:txBody>
      </p:sp>
      <p:sp>
        <p:nvSpPr>
          <p:cNvPr id="911" name="Google Shape;911;p34"/>
          <p:cNvSpPr txBox="1">
            <a:spLocks noGrp="1"/>
          </p:cNvSpPr>
          <p:nvPr>
            <p:ph type="title" idx="2"/>
          </p:nvPr>
        </p:nvSpPr>
        <p:spPr>
          <a:xfrm>
            <a:off x="2653706" y="1255939"/>
            <a:ext cx="597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912" name="Google Shape;912;p34"/>
          <p:cNvSpPr txBox="1">
            <a:spLocks noGrp="1"/>
          </p:cNvSpPr>
          <p:nvPr>
            <p:ph type="title" idx="3"/>
          </p:nvPr>
        </p:nvSpPr>
        <p:spPr>
          <a:xfrm>
            <a:off x="5885299" y="1255939"/>
            <a:ext cx="597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914" name="Google Shape;914;p34"/>
          <p:cNvSpPr txBox="1">
            <a:spLocks noGrp="1"/>
          </p:cNvSpPr>
          <p:nvPr>
            <p:ph type="title" idx="5"/>
          </p:nvPr>
        </p:nvSpPr>
        <p:spPr>
          <a:xfrm>
            <a:off x="2653706" y="3083723"/>
            <a:ext cx="597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916" name="Google Shape;916;p34"/>
          <p:cNvSpPr txBox="1">
            <a:spLocks noGrp="1"/>
          </p:cNvSpPr>
          <p:nvPr>
            <p:ph type="title" idx="7"/>
          </p:nvPr>
        </p:nvSpPr>
        <p:spPr>
          <a:xfrm>
            <a:off x="5885299" y="3083723"/>
            <a:ext cx="597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918" name="Google Shape;918;p3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Rumusan Masalah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513026-D344-7704-7ED3-F76FB5ADE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814" y="1"/>
            <a:ext cx="5528365" cy="529846"/>
          </a:xfrm>
        </p:spPr>
        <p:txBody>
          <a:bodyPr/>
          <a:lstStyle/>
          <a:p>
            <a:pPr algn="l"/>
            <a:r>
              <a:rPr lang="en-US" dirty="0"/>
              <a:t>Visualization</a:t>
            </a:r>
            <a:endParaRPr lang="en-ID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1A8476-F08B-0569-2BEB-23FDA8340F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814" y="624007"/>
            <a:ext cx="2060289" cy="21319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9BBB36-EBD0-797F-95A6-CD1311B182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814" y="2755958"/>
            <a:ext cx="5514975" cy="206525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2D65F43-1DD0-088A-1583-E1824E8851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8179" y="624007"/>
            <a:ext cx="2983198" cy="2131951"/>
          </a:xfrm>
          <a:prstGeom prst="rect">
            <a:avLst/>
          </a:prstGeom>
        </p:spPr>
      </p:pic>
      <p:sp>
        <p:nvSpPr>
          <p:cNvPr id="12" name="Google Shape;1575;p57">
            <a:extLst>
              <a:ext uri="{FF2B5EF4-FFF2-40B4-BE49-F238E27FC236}">
                <a16:creationId xmlns:a16="http://schemas.microsoft.com/office/drawing/2014/main" id="{D65FCAAD-4C17-80D1-74C5-44A8CD12E109}"/>
              </a:ext>
            </a:extLst>
          </p:cNvPr>
          <p:cNvSpPr txBox="1">
            <a:spLocks/>
          </p:cNvSpPr>
          <p:nvPr/>
        </p:nvSpPr>
        <p:spPr>
          <a:xfrm>
            <a:off x="6205978" y="3371548"/>
            <a:ext cx="2907600" cy="12516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000" dirty="0"/>
              <a:t>Diabetes </a:t>
            </a:r>
            <a:r>
              <a:rPr lang="en-US" sz="1000" dirty="0" err="1"/>
              <a:t>adalah</a:t>
            </a:r>
            <a:r>
              <a:rPr lang="en-US" sz="1000" dirty="0"/>
              <a:t> </a:t>
            </a:r>
            <a:r>
              <a:rPr lang="en-US" sz="1000" dirty="0" err="1"/>
              <a:t>suatu</a:t>
            </a:r>
            <a:r>
              <a:rPr lang="en-US" sz="1000" dirty="0"/>
              <a:t> </a:t>
            </a:r>
            <a:r>
              <a:rPr lang="en-US" sz="1000" dirty="0" err="1"/>
              <a:t>penyakit</a:t>
            </a:r>
            <a:r>
              <a:rPr lang="en-US" sz="1000" dirty="0"/>
              <a:t> yang </a:t>
            </a:r>
            <a:r>
              <a:rPr lang="en-US" sz="1000" dirty="0" err="1"/>
              <a:t>dapat</a:t>
            </a:r>
            <a:r>
              <a:rPr lang="en-US" sz="1000" dirty="0"/>
              <a:t> </a:t>
            </a:r>
            <a:r>
              <a:rPr lang="en-US" sz="1000" dirty="0" err="1"/>
              <a:t>diukur</a:t>
            </a:r>
            <a:r>
              <a:rPr lang="en-US" sz="1000" dirty="0"/>
              <a:t> </a:t>
            </a:r>
            <a:r>
              <a:rPr lang="en-US" sz="1000" dirty="0" err="1"/>
              <a:t>melalui</a:t>
            </a:r>
            <a:r>
              <a:rPr lang="en-US" sz="1000" dirty="0"/>
              <a:t> diagnostic.</a:t>
            </a:r>
          </a:p>
          <a:p>
            <a:r>
              <a:rPr lang="en-US" sz="1000" dirty="0" err="1"/>
              <a:t>Penyakit</a:t>
            </a:r>
            <a:r>
              <a:rPr lang="en-US" sz="1000" dirty="0"/>
              <a:t> diabetes </a:t>
            </a:r>
            <a:r>
              <a:rPr lang="en-US" sz="1000" dirty="0" err="1"/>
              <a:t>lebih</a:t>
            </a:r>
            <a:r>
              <a:rPr lang="en-US" sz="1000" dirty="0"/>
              <a:t> </a:t>
            </a:r>
            <a:r>
              <a:rPr lang="en-US" sz="1000" dirty="0" err="1"/>
              <a:t>rawan</a:t>
            </a:r>
            <a:r>
              <a:rPr lang="en-US" sz="1000" dirty="0"/>
              <a:t> </a:t>
            </a:r>
            <a:r>
              <a:rPr lang="en-US" sz="1000" dirty="0" err="1"/>
              <a:t>untuk</a:t>
            </a:r>
            <a:r>
              <a:rPr lang="en-US" sz="1000" dirty="0"/>
              <a:t> orang </a:t>
            </a:r>
            <a:r>
              <a:rPr lang="en-US" sz="1000" dirty="0" err="1"/>
              <a:t>tua</a:t>
            </a:r>
            <a:r>
              <a:rPr lang="en-US" sz="1000" dirty="0"/>
              <a:t> </a:t>
            </a:r>
            <a:r>
              <a:rPr lang="en-US" sz="1000" dirty="0" err="1"/>
              <a:t>dengan</a:t>
            </a:r>
            <a:r>
              <a:rPr lang="en-US" sz="1000" dirty="0"/>
              <a:t> </a:t>
            </a:r>
            <a:r>
              <a:rPr lang="en-US" sz="1000" dirty="0" err="1"/>
              <a:t>rentang</a:t>
            </a:r>
            <a:r>
              <a:rPr lang="en-US" sz="1000" dirty="0"/>
              <a:t> </a:t>
            </a:r>
            <a:r>
              <a:rPr lang="en-US" sz="1000" dirty="0" err="1"/>
              <a:t>umur</a:t>
            </a:r>
            <a:r>
              <a:rPr lang="en-US" sz="1000" dirty="0"/>
              <a:t> 42-61 </a:t>
            </a:r>
            <a:r>
              <a:rPr lang="en-US" sz="1000" dirty="0" err="1"/>
              <a:t>tahun</a:t>
            </a:r>
            <a:r>
              <a:rPr lang="en-US" sz="1000" dirty="0"/>
              <a:t> </a:t>
            </a:r>
            <a:r>
              <a:rPr lang="en-US" sz="1000" dirty="0" err="1"/>
              <a:t>dengan</a:t>
            </a:r>
            <a:r>
              <a:rPr lang="en-US" sz="1000" dirty="0"/>
              <a:t> </a:t>
            </a:r>
            <a:r>
              <a:rPr lang="en-US" sz="1000" dirty="0" err="1"/>
              <a:t>tingkat</a:t>
            </a:r>
            <a:r>
              <a:rPr lang="en-US" sz="1000" dirty="0"/>
              <a:t> glucose yang </a:t>
            </a:r>
            <a:r>
              <a:rPr lang="en-US" sz="1000" dirty="0" err="1"/>
              <a:t>tinggi</a:t>
            </a:r>
            <a:r>
              <a:rPr lang="en-US" sz="1000" dirty="0"/>
              <a:t>.</a:t>
            </a:r>
          </a:p>
          <a:p>
            <a:r>
              <a:rPr lang="en-US" sz="1000" dirty="0"/>
              <a:t>Oleh </a:t>
            </a:r>
            <a:r>
              <a:rPr lang="en-US" sz="1000" dirty="0" err="1"/>
              <a:t>karena</a:t>
            </a:r>
            <a:r>
              <a:rPr lang="en-US" sz="1000" dirty="0"/>
              <a:t> </a:t>
            </a:r>
            <a:r>
              <a:rPr lang="en-US" sz="1000" dirty="0" err="1"/>
              <a:t>itu</a:t>
            </a:r>
            <a:r>
              <a:rPr lang="en-US" sz="1000" dirty="0"/>
              <a:t> glucose </a:t>
            </a:r>
            <a:r>
              <a:rPr lang="en-US" sz="1000" dirty="0" err="1"/>
              <a:t>dalam</a:t>
            </a:r>
            <a:r>
              <a:rPr lang="en-US" sz="1000" dirty="0"/>
              <a:t> </a:t>
            </a:r>
            <a:r>
              <a:rPr lang="en-US" sz="1000" dirty="0" err="1"/>
              <a:t>tubuh</a:t>
            </a:r>
            <a:r>
              <a:rPr lang="en-US" sz="1000" dirty="0"/>
              <a:t> </a:t>
            </a:r>
            <a:r>
              <a:rPr lang="en-US" sz="1000" dirty="0" err="1"/>
              <a:t>kita</a:t>
            </a:r>
            <a:r>
              <a:rPr lang="en-US" sz="1000" dirty="0"/>
              <a:t> </a:t>
            </a:r>
            <a:r>
              <a:rPr lang="en-US" sz="1000" dirty="0" err="1"/>
              <a:t>dapat</a:t>
            </a:r>
            <a:r>
              <a:rPr lang="en-US" sz="1000" dirty="0"/>
              <a:t> </a:t>
            </a:r>
            <a:r>
              <a:rPr lang="en-US" sz="1000" dirty="0" err="1"/>
              <a:t>ditekan</a:t>
            </a:r>
            <a:r>
              <a:rPr lang="en-US" sz="1000" dirty="0"/>
              <a:t> </a:t>
            </a:r>
            <a:r>
              <a:rPr lang="en-US" sz="1000" dirty="0" err="1"/>
              <a:t>peningkatannya</a:t>
            </a:r>
            <a:r>
              <a:rPr lang="en-US" sz="1000" dirty="0"/>
              <a:t> </a:t>
            </a:r>
            <a:r>
              <a:rPr lang="en-US" sz="1000" dirty="0" err="1"/>
              <a:t>dengan</a:t>
            </a:r>
            <a:r>
              <a:rPr lang="en-US" sz="1000" dirty="0"/>
              <a:t> insulin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A300EF7-B7D7-D645-E8FD-92C57E489744}"/>
              </a:ext>
            </a:extLst>
          </p:cNvPr>
          <p:cNvSpPr/>
          <p:nvPr/>
        </p:nvSpPr>
        <p:spPr>
          <a:xfrm>
            <a:off x="6403378" y="2953948"/>
            <a:ext cx="2512800" cy="417600"/>
          </a:xfrm>
          <a:prstGeom prst="rect">
            <a:avLst/>
          </a:prstGeom>
          <a:solidFill>
            <a:schemeClr val="bg1">
              <a:lumMod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Kesimpulan</a:t>
            </a:r>
            <a:endParaRPr lang="en-ID" b="1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F9F3AE-97AC-B41D-228D-03ABF67536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67767" y="648116"/>
            <a:ext cx="3119358" cy="2083731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5A7D3E38-01FD-F69C-3A14-7D866C907F84}"/>
              </a:ext>
            </a:extLst>
          </p:cNvPr>
          <p:cNvSpPr/>
          <p:nvPr/>
        </p:nvSpPr>
        <p:spPr>
          <a:xfrm>
            <a:off x="3178969" y="2953947"/>
            <a:ext cx="678656" cy="339321"/>
          </a:xfrm>
          <a:prstGeom prst="ellipse">
            <a:avLst/>
          </a:prstGeom>
          <a:noFill/>
          <a:ln w="28575">
            <a:solidFill>
              <a:srgbClr val="FFFF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2444888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EEAEBC-DAAD-B3AC-11E8-7E9D1562FB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err="1"/>
              <a:t>Rekomendasi</a:t>
            </a:r>
            <a:endParaRPr lang="en-ID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82C9D9-6ED2-E756-EC1A-9638C3AE6407}"/>
              </a:ext>
            </a:extLst>
          </p:cNvPr>
          <p:cNvSpPr txBox="1"/>
          <p:nvPr/>
        </p:nvSpPr>
        <p:spPr>
          <a:xfrm>
            <a:off x="715100" y="1548645"/>
            <a:ext cx="437911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Perlu</a:t>
            </a:r>
            <a:r>
              <a:rPr lang="en-US" sz="2000" dirty="0"/>
              <a:t> di </a:t>
            </a:r>
            <a:r>
              <a:rPr lang="en-US" sz="2000" dirty="0" err="1"/>
              <a:t>adakannya</a:t>
            </a:r>
            <a:r>
              <a:rPr lang="en-US" sz="2000" dirty="0"/>
              <a:t> </a:t>
            </a:r>
            <a:r>
              <a:rPr lang="en-US" sz="2000" dirty="0" err="1"/>
              <a:t>penyuluhan</a:t>
            </a:r>
            <a:r>
              <a:rPr lang="en-US" sz="2000" dirty="0"/>
              <a:t> </a:t>
            </a:r>
            <a:r>
              <a:rPr lang="en-US" sz="2000" dirty="0" err="1"/>
              <a:t>tentang</a:t>
            </a:r>
            <a:r>
              <a:rPr lang="en-US" sz="2000" dirty="0"/>
              <a:t> </a:t>
            </a:r>
            <a:r>
              <a:rPr lang="en-US" sz="2000" dirty="0" err="1"/>
              <a:t>pentingnya</a:t>
            </a:r>
            <a:r>
              <a:rPr lang="en-US" sz="2000" dirty="0"/>
              <a:t> insulin </a:t>
            </a:r>
            <a:r>
              <a:rPr lang="en-US" sz="2000" dirty="0" err="1"/>
              <a:t>bagi</a:t>
            </a:r>
            <a:r>
              <a:rPr lang="en-US" sz="2000" dirty="0"/>
              <a:t> </a:t>
            </a:r>
            <a:r>
              <a:rPr lang="en-US" sz="2000" dirty="0" err="1"/>
              <a:t>masyarakat</a:t>
            </a:r>
            <a:r>
              <a:rPr lang="en-US" sz="2000" dirty="0"/>
              <a:t> </a:t>
            </a:r>
            <a:r>
              <a:rPr lang="en-US" sz="2000" dirty="0" err="1"/>
              <a:t>dengan</a:t>
            </a:r>
            <a:r>
              <a:rPr lang="en-US" sz="2000" dirty="0"/>
              <a:t> </a:t>
            </a:r>
            <a:r>
              <a:rPr lang="en-US" sz="2000" dirty="0" err="1"/>
              <a:t>kategeri</a:t>
            </a:r>
            <a:r>
              <a:rPr lang="en-US" sz="2000" dirty="0"/>
              <a:t> orang </a:t>
            </a:r>
            <a:r>
              <a:rPr lang="en-US" sz="2000" dirty="0" err="1"/>
              <a:t>tua</a:t>
            </a:r>
            <a:endParaRPr lang="en-ID" sz="2000" dirty="0"/>
          </a:p>
        </p:txBody>
      </p:sp>
    </p:spTree>
    <p:extLst>
      <p:ext uri="{BB962C8B-B14F-4D97-AF65-F5344CB8AC3E}">
        <p14:creationId xmlns:p14="http://schemas.microsoft.com/office/powerpoint/2010/main" val="5318877"/>
      </p:ext>
    </p:extLst>
  </p:cSld>
  <p:clrMapOvr>
    <a:masterClrMapping/>
  </p:clrMapOvr>
</p:sld>
</file>

<file path=ppt/theme/theme1.xml><?xml version="1.0" encoding="utf-8"?>
<a:theme xmlns:a="http://schemas.openxmlformats.org/drawingml/2006/main" name="Diabetes Breakthrough: Insulin Increase by Slidesgo">
  <a:themeElements>
    <a:clrScheme name="Simple Light">
      <a:dk1>
        <a:srgbClr val="4A221D"/>
      </a:dk1>
      <a:lt1>
        <a:srgbClr val="B4E9ED"/>
      </a:lt1>
      <a:dk2>
        <a:srgbClr val="783632"/>
      </a:dk2>
      <a:lt2>
        <a:srgbClr val="D73B16"/>
      </a:lt2>
      <a:accent1>
        <a:srgbClr val="ED6A3B"/>
      </a:accent1>
      <a:accent2>
        <a:srgbClr val="F08262"/>
      </a:accent2>
      <a:accent3>
        <a:srgbClr val="F6A53A"/>
      </a:accent3>
      <a:accent4>
        <a:srgbClr val="EC8C16"/>
      </a:accent4>
      <a:accent5>
        <a:srgbClr val="77C9D5"/>
      </a:accent5>
      <a:accent6>
        <a:srgbClr val="31A2AF"/>
      </a:accent6>
      <a:hlink>
        <a:srgbClr val="2D97A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297</TotalTime>
  <Words>214</Words>
  <Application>Microsoft Office PowerPoint</Application>
  <PresentationFormat>On-screen Show (16:9)</PresentationFormat>
  <Paragraphs>43</Paragraphs>
  <Slides>7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Fjalla One</vt:lpstr>
      <vt:lpstr>Adobe Fan Heiti Std B</vt:lpstr>
      <vt:lpstr>Bebas Neue</vt:lpstr>
      <vt:lpstr>Arial</vt:lpstr>
      <vt:lpstr>Wingdings</vt:lpstr>
      <vt:lpstr>Assistant Medium</vt:lpstr>
      <vt:lpstr>Diabetes Breakthrough: Insulin Increase by Slidesgo</vt:lpstr>
      <vt:lpstr>Analisis of Diabetes</vt:lpstr>
      <vt:lpstr>Introduction</vt:lpstr>
      <vt:lpstr>Alur Pengerjaan</vt:lpstr>
      <vt:lpstr>Problem Statement</vt:lpstr>
      <vt:lpstr>01</vt:lpstr>
      <vt:lpstr>Visualization</vt:lpstr>
      <vt:lpstr>Rekomendasi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Analisis of Diabetes</dc:title>
  <dc:creator>User</dc:creator>
  <cp:lastModifiedBy>Afif Alvan</cp:lastModifiedBy>
  <cp:revision>6</cp:revision>
  <dcterms:modified xsi:type="dcterms:W3CDTF">2022-11-03T07:54:03Z</dcterms:modified>
</cp:coreProperties>
</file>